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323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33"/>
    <a:srgbClr val="FF0066"/>
    <a:srgbClr val="FF3300"/>
    <a:srgbClr val="006600"/>
    <a:srgbClr val="FFFFFF"/>
    <a:srgbClr val="660066"/>
    <a:srgbClr val="0000FF"/>
    <a:srgbClr val="00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728" autoAdjust="0"/>
  </p:normalViewPr>
  <p:slideViewPr>
    <p:cSldViewPr snapToGrid="0"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>
            <a:extLst>
              <a:ext uri="{FF2B5EF4-FFF2-40B4-BE49-F238E27FC236}">
                <a16:creationId xmlns:a16="http://schemas.microsoft.com/office/drawing/2014/main" id="{FE83A460-B21E-44D1-8BEE-A0FB521463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95D358F6-050A-4442-890D-767D81D276D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422AEF2-DE41-47E3-9643-5DB3D9E99E3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4069" name="Rectangle 5">
            <a:extLst>
              <a:ext uri="{FF2B5EF4-FFF2-40B4-BE49-F238E27FC236}">
                <a16:creationId xmlns:a16="http://schemas.microsoft.com/office/drawing/2014/main" id="{5F98231E-3717-4DF3-9203-8AA2C0094E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344070" name="Rectangle 6">
            <a:extLst>
              <a:ext uri="{FF2B5EF4-FFF2-40B4-BE49-F238E27FC236}">
                <a16:creationId xmlns:a16="http://schemas.microsoft.com/office/drawing/2014/main" id="{1D5DC7CE-6456-4C7C-93D5-080C9C0AF9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44071" name="Rectangle 7">
            <a:extLst>
              <a:ext uri="{FF2B5EF4-FFF2-40B4-BE49-F238E27FC236}">
                <a16:creationId xmlns:a16="http://schemas.microsoft.com/office/drawing/2014/main" id="{9391378C-09D6-4FCC-BF8F-A5272C51F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14999428-391B-46CA-8773-0D4D211A31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4ADEA1F1-8CAD-4674-90D2-FA13D64D32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4B3A38C-1A52-4CD5-9350-6EDFAAB6B93A}" type="slidenum">
              <a:rPr lang="it-IT" altLang="it-IT" sz="1200" b="0"/>
              <a:pPr/>
              <a:t>10</a:t>
            </a:fld>
            <a:endParaRPr lang="it-IT" altLang="it-IT" sz="1200" b="0"/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1480B0A3-86F3-4C0E-95BB-416913CDA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45B3B8FD-FD92-4784-B23C-FC14B434BAE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F4EB76C-55BD-41ED-A217-80EEBDD23E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9D13CA-8118-4146-857A-A2070FB276A4}" type="slidenum">
              <a:rPr lang="it-IT" altLang="it-IT" sz="1200" b="0"/>
              <a:pPr/>
              <a:t>11</a:t>
            </a:fld>
            <a:endParaRPr lang="it-IT" altLang="it-IT" sz="1200" b="0"/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AE4695AC-4B8D-4B7B-A577-948583FDD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8D110C1-AE1C-47D1-9545-8106FE95478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7B33037-A7B1-4188-91E5-5681BD33F0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EDC6955-7D93-4923-9A26-920A6AB36706}" type="slidenum">
              <a:rPr lang="it-IT" altLang="it-IT" sz="1200" b="0"/>
              <a:pPr/>
              <a:t>12</a:t>
            </a:fld>
            <a:endParaRPr lang="it-IT" altLang="it-IT" sz="1200" b="0"/>
          </a:p>
        </p:txBody>
      </p:sp>
      <p:sp>
        <p:nvSpPr>
          <p:cNvPr id="17411" name="Text Box 2">
            <a:extLst>
              <a:ext uri="{FF2B5EF4-FFF2-40B4-BE49-F238E27FC236}">
                <a16:creationId xmlns:a16="http://schemas.microsoft.com/office/drawing/2014/main" id="{3DDA1B06-B6D0-4D9D-AE9F-ACA12D866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9170988"/>
            <a:ext cx="1588" cy="19731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688500D3-C491-48BA-8E5B-703DF94EC9A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73A64FAC-02B3-4F3C-9632-FD53CFD35B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BBBE34C-964A-4CF3-A41B-3C47E2BE574C}" type="slidenum">
              <a:rPr lang="it-IT" altLang="it-IT" sz="1200" b="0"/>
              <a:pPr/>
              <a:t>13</a:t>
            </a:fld>
            <a:endParaRPr lang="it-IT" altLang="it-IT" sz="1200" b="0"/>
          </a:p>
        </p:txBody>
      </p:sp>
      <p:sp>
        <p:nvSpPr>
          <p:cNvPr id="19459" name="Text Box 2">
            <a:extLst>
              <a:ext uri="{FF2B5EF4-FFF2-40B4-BE49-F238E27FC236}">
                <a16:creationId xmlns:a16="http://schemas.microsoft.com/office/drawing/2014/main" id="{DCA58163-931B-418C-A386-89C72080D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9170988"/>
            <a:ext cx="1588" cy="19731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76E1CA3-6B43-41EA-BB0E-7493D537034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51511B6-AD9A-4F50-B988-DF20AD068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EDD3F18-9B18-42D5-8F09-67D69DB8E4CC}" type="slidenum">
              <a:rPr lang="it-IT" altLang="it-IT" sz="1200" b="0"/>
              <a:pPr/>
              <a:t>14</a:t>
            </a:fld>
            <a:endParaRPr lang="it-IT" altLang="it-IT" sz="1200" b="0"/>
          </a:p>
        </p:txBody>
      </p:sp>
      <p:sp>
        <p:nvSpPr>
          <p:cNvPr id="21507" name="Text Box 2">
            <a:extLst>
              <a:ext uri="{FF2B5EF4-FFF2-40B4-BE49-F238E27FC236}">
                <a16:creationId xmlns:a16="http://schemas.microsoft.com/office/drawing/2014/main" id="{70BA6459-2012-4A10-8987-03A594147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9170988"/>
            <a:ext cx="1588" cy="19731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793EDED-EEE1-4BFB-9F4B-8F177D6143F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56DBCFF-E488-4367-9634-DBA6813384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6C32629-B892-4F9D-B4A7-44D147A0C2AB}" type="slidenum">
              <a:rPr lang="it-IT" altLang="it-IT" sz="1200" b="0"/>
              <a:pPr/>
              <a:t>15</a:t>
            </a:fld>
            <a:endParaRPr lang="it-IT" altLang="it-IT" sz="1200" b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C493474-3EEF-4708-9B5F-547EE88EB3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3150850" y="-9170988"/>
            <a:ext cx="26303288" cy="19729451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6D4CE9B-0525-4918-B8FD-3063A9C8F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024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gradFill rotWithShape="0">
          <a:gsLst>
            <a:gs pos="0">
              <a:schemeClr val="bg1"/>
            </a:gs>
            <a:gs pos="100000">
              <a:srgbClr val="00007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4BEF6E0-33D4-48AE-9F15-CB02B8DF7C7A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418FC9E3-5B6A-4200-8B2A-D8A83944A8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482C3554-3995-4C38-9C7C-DDD1B022EC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23E75215-A1E3-429B-AD10-7AA5E455727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EC2E042-E851-44D4-97F6-9ADF92E335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5E3D96A5-3F93-48C3-82B2-FB98ABCF77C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A08522E6-0715-43EE-9933-6587DA9A2F0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CA661381-15F8-41A3-9DD3-24D78A516C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4EF5A05A-7F9E-404A-8EA1-4C45E374E06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722D9A1A-94A5-4660-839F-D85A90B996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D545F039-0DDC-429E-A82B-A809EA1AB0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D1ED8B65-0E72-4FAE-9CFA-BD838BAA72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6886AE2F-ACB6-4DF0-9324-F17B5DC0E0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CC3A692A-A34A-41C1-8173-B5BFBD1B4FA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379E0160-6FA3-4573-B3DE-146BAC2858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281996E7-D18B-4177-9716-B2BD2BD8D06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EC6DCF6A-30F1-4625-ADE2-D813937EAC8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B7D32AB7-B326-4FBC-B400-CECC8BB956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DC4048B-9A76-4946-B9FE-021870E19B7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DFE5D976-D972-41CC-AE02-F1F442C16C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CD021462-50D6-4653-A75F-E160ABB79C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560A244F-71E6-48D6-883D-1914DD01A97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D9318778-8373-4061-8296-D02D8826D2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E08C2CBD-E3D6-4432-B7D2-E98EF2306C9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8E7464F4-D60B-49E7-820D-D9CC208902F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A7E7F935-4882-43FF-9C08-960A0EF46F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62E9C0A3-4428-4AF6-94E6-84007C26DC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F5CBDA1-1BFB-4CF7-B975-C2AA036AEB5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32466C9A-B7DC-47BA-9BE8-51B580F337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4147404E-45EE-490E-839A-9F47E2F2CB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29DE6D61-FD6E-45E4-8861-3BB1180A39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A919D91A-D691-459D-AB35-771BFD5156B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85DB3D1B-69C9-4E55-BAC4-ED83CEEB65B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C5CBB322-9E37-40D0-9661-903349FECC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C2A238F4-A3FD-4A4D-B99D-618B3951B4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AC8E8AD6-8E38-4A8A-9ED1-87F98B8F24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04BA850C-483B-4DDC-9223-A56EE69910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02111FC-C853-4200-89E7-3930DC1680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3E5CED77-383E-42BF-BB93-5E523DF118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9BA5A415-BAE1-4AFC-907A-A2B700C9A7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858E21FD-66DD-414E-9B11-490CB0D280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DF8D2BEF-7DE9-4EE8-A4AE-D6FE19F5C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BC0A8596-88B5-47A4-9141-CCB244E152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D995364E-1CBE-4C6E-874E-B24210AE2F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4D5E204D-AF84-4F5D-B735-09768085F6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B1A2A9B9-B842-4C00-8479-41C1DEB66B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A429B2B9-DABE-4E82-9346-8A538890FC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40B807E0-6EEA-4216-938F-C2D45B8632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BDE1B835-D077-49CB-B39D-718694E3A5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E2DA20AF-4FAD-4DA0-9C5D-7F31F7F28F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4F371C47-B99B-4B16-B1AD-829BD17EA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EA654977-905B-4511-9D97-B272078D01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980782CD-73B0-4B7F-A94B-7311307C0C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E48A0DD0-1946-45B5-BA82-7DFD20A0FB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4E942719-8512-4698-8EB9-FD2F6D5158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84FA7EFB-2B52-4B5A-BC02-7B8BF5EB9F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EA30EBE1-85A8-44FF-B603-71710BBEB1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44C5EE6B-0E09-4468-913C-3418E856B7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18641905-59E6-4834-BE34-2AB1BFAC10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D2A46A90-6A95-408D-8A32-14245B58FB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D10CFB19-B4D3-4458-B9DB-C732904ECD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5604356C-FA93-4541-B8D6-8E10B91BE5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74490003-A223-4500-B177-318F35C5DB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41B1D279-B99F-4874-B035-727F003CA3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3412FB07-0305-4E7B-B7BF-84C1A64B58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3AC6CA73-A692-43C9-A764-4913FC6890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27FCB695-F232-4E8C-BB23-6A013BA851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3756F211-7183-4FDF-8CC3-8A206AE83E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FF32A562-FAF9-4B63-AB0F-3DB7FCEE6F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DD146638-0E4E-4997-BE95-BE76BAF039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71422D87-75ED-4DB7-86C1-39EA58E456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6B4F8521-DB38-485F-B839-18D69744DA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F3C63C28-72B9-42D9-A5BA-334A2ACF77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B6DAA11E-170E-43C4-AB01-B380527A64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4A4CF434-C006-4FE6-8019-97FF669D39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2500AA70-6194-4ABF-9831-20FF542D79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9069C816-E8DA-4A23-BAC6-B74315FBBC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8627A85A-1F6D-45E7-AA8C-1F1A04EFFE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B29A8680-FAD1-46C4-9094-86859358C3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B1384139-71C7-4090-8C4D-ABEC3C7C26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5BC67403-3F7B-44B8-9898-CFFDE1E99B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1DFEBDD0-FEAE-4829-8EE3-77DD4FCA4D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A0337240-AF4C-45B8-85FE-21F0A4AF1A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C83F78A0-D067-4E36-8FE5-A2D73682E9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1FF8864C-4465-466F-A51F-5E53BD3753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B6B9F1BA-B0A6-4DE7-96A6-CED12EE742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55E613AB-E7FF-43DE-A640-C6718200F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13D2BB89-208B-485A-BB15-A494E47329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0E7C80FF-D628-4B95-ABBE-ADFD47BB3E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AC9E5C27-3F4F-47E4-A109-6100472E56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134086FE-4239-4BE0-B691-D0F51B872A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3DED367D-49E1-41AF-948E-8575B56B85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7889065C-617F-41F0-B1FA-E2975B9587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F6B2BA19-4F80-47B8-98F3-B24BF6C4C8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1B4CEBC3-7A2C-42DC-B6EF-29B8AB89F1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690C7D84-46C1-4E36-BF23-5BD55AC51A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F7B0F424-E86A-4DA1-9565-B4C3765297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CD740F4F-BA32-4969-98F4-160964A623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56FBFC5C-7E70-4737-9732-1FD50A49F1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FED2ED59-F201-4367-8436-277F060815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DCC77774-6338-449F-A64E-66F8CA7F2E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8FE9269B-D867-434D-B652-9752A954FC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E3994D1F-7D29-48E8-BE22-207F43BBBE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1C250845-3151-4ECA-BCBD-03F921CAB1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16F12E5D-D21A-421C-B42A-52E72EC088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AF5A13F5-8C81-4463-A57D-E721B88B34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F3684037-2273-4AE0-9B31-CAFDC8F7FD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0109A6FC-027A-477D-BF83-CC51A59E7D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2CD4F61E-E192-4B10-BF64-CFEC4AD34A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5DA7E1B1-3983-47C3-A2FA-94B3C2BAC7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54A19BC0-3EC4-49F7-B1C8-87E4E9FFDC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FC8BCC8A-D4A3-4EF1-BAF0-489DFE4364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853F9243-4996-40C5-BAE3-469532794C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71D397A5-BDFA-4673-8FD1-F7DC8DB055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50A17C2C-9AEF-4413-B4B2-955D35CF7C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A558D26D-8B00-4FE6-A0C8-6BCE7479A6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6EB41670-AF24-4B93-88CE-BD5D1E3A56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E6AE4F30-76BE-4C18-81C7-12C9B3429D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3B421AE4-4763-4DDB-9545-B5D23E8BEF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3FB8591A-F86E-4D40-AF6E-F957D23A5C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300FDCC1-1C9B-43EA-B659-979D5450B2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003E8C01-2B10-4FF4-AE25-C4CE6B86CB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C744D19D-3C11-407F-9B82-13A5449FF4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CF0CB8B8-6838-4F2F-84E7-F0CBB3C959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058DEB1-7679-4101-BAE0-8620D10FB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AB8F9DE8-4DA9-484A-8A25-70297C5DC2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5FE8C788-2C27-4AEE-AC4A-4FE62C17F8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BE19D4D5-5E9F-4B85-BD52-84C9A90649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6370068E-4430-4973-81F7-C35E975789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C0C4C0B3-C77D-47D3-AC38-62F60A29A8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358DBCCF-22B7-453C-823C-3C7D41A8BC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7607AC51-1E8E-4BF7-8DDA-FEE024E67C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AE2675F8-4CE0-49BC-A7A7-0B8DB02FF8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16F7534C-EC6F-4528-84FF-AFBE3D6E13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C0CB95B8-B734-4312-A5E7-EECB4BFEE1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7F1E96C8-5B50-47A4-A28F-09B440E711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79D575EC-5912-4A64-9E0D-51598E6C68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174CC99F-1E07-45A9-B9A7-24CBEDFF60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F9182FFE-6DA8-42C6-BFF5-BDBE61B727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FB480E7E-A07F-45A6-8D5E-CBDCBDAB28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92119A0A-E030-4B76-90CC-59247E15AC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3813D610-E810-468D-93C8-DADA76AC7B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536D2C59-DAE9-4C53-81BD-42A4A60603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02DB0729-7902-4A69-8938-354469967A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35DDC4A4-20A6-492A-A970-C0682B36F5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F0A20D6C-3436-47A5-97D7-142F7CF02D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069D94BC-F318-4B4B-8C01-788C19205D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39BE4734-8B45-40BB-B9F3-FF23720049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D7C992F0-AD6B-4C0E-B218-FF2C3AD5B5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1F2EFFF5-9489-40F7-A5C9-8B0FAB11A2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8C69B781-2336-49CC-AB92-B6974A0666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F6FF093E-F0A4-4C24-AC0A-905E6FD083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EFC28F7D-645E-494E-8B6D-543D5D0084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06014B96-96B5-4E24-B124-482A76BE10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DB3B10BD-672A-4C05-AA97-23F46E7EA4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BF82A936-65BA-426C-8841-99C7A844DB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54A3896A-69C7-4AB0-8D2A-BDF677F56D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C436C215-C4FB-427C-B271-CCEF3653D6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FA9647E4-071D-485B-9D8D-31BDBFA6CE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B840BDF4-1966-42E3-86DD-AEA46BCA9D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1D763DE5-85C6-43B6-8951-54255C4863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12551763-0192-446E-9E0C-ABD5986A25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ED7D7F0C-72E6-4BD5-9EB8-921E03F55B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8F8CFC36-90D2-4828-8B22-2A5A32B220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53D18938-1200-4A99-8A91-A037DB928E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53B49BCB-6454-4854-B0C0-53B50C68F2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2CBF7EAC-ACA1-4E0E-8AF1-61C3319D71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1F7C372C-23BB-4AC7-ACDA-2ED941C2EB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298CB63A-990E-4DE5-ABD8-0E86A434C4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8ED24D76-FF61-450F-92B1-E7311F279B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D477F57A-E880-4C29-86BB-03B242AD8C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34755BBF-63CA-4493-87B1-885E51DFF8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471CEDEA-B0BE-4F9F-A8BC-6C4EF89B59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D18103C5-B75D-4E09-93A0-228DBE2141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61F5C048-8007-4ED9-845E-485E8B2189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9CEA4F31-5FF3-479A-99E6-17768A999F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983D730A-89A4-4803-900A-D2A4DD437E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2C1A6B28-639D-4DB3-BCA4-C88E8BB7B2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E1F2BD9A-BDAE-4E65-BA24-D6736B5F1E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EA362644-0929-40B2-ACDA-0C7AA6EF32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6434D34C-7E79-4544-B6EB-13C2591D98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019A89FB-1979-4571-9555-2170C15BB9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A1D1D174-4A99-40EB-AE11-0FFE938FB1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98E2CFC0-662F-4254-9C94-F15079020F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07FAFC17-AD72-4F9C-8CD1-DA11C43149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E9A9C0FB-3E23-4E82-8F88-FF035A71E2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A28CB1F0-F11B-4868-9C67-D12712CA7C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373B2C2A-87DB-44ED-B5BB-319FABD7AB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B81948FB-0427-4964-800D-3D4FCC82B7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7B43C640-4360-4BEA-A916-9BDAF81C1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97BDFE8A-1897-46AA-84E0-C678D10A9C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2087B3B7-4D4E-409E-A3B3-7AA26FAFD4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74112F27-A21A-4F41-9CCD-31745A9DF5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3C65D223-EE04-4BD5-83CF-518CCCD1B8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A5ED9223-BCF1-4DC1-A025-255065262B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A63925FD-AFC3-467C-A83D-BDFA7E4352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5B470437-6309-43AE-A8F8-988263A5FD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A2881F29-66C3-4268-8340-B6A2E520D7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933B8566-834E-47D1-B874-DCA89B25F5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9AD30CF5-53AE-48A6-93C2-23420BA503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A50BAA50-928E-499C-8BFD-2D2A3C2B0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1EC3EFDD-6BFA-400D-A8C4-83B0862E19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4B24E0D3-2837-4A2A-951C-805EE18964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CF31476E-6864-4801-80B7-99B0AE7F88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E89727B9-2094-4FC1-ABBB-47D03F7CA2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734C65A8-302A-49B9-A933-CF6B3A411F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E6EF63DD-71D6-4A08-AB6B-5C170511F0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302FBC4A-CDB3-481E-A45C-A00DFFE0B6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56F40363-B325-4311-8197-3699512A60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B8AD4E0F-2CD5-4BE8-B930-751A8D318C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D8D792D4-1A96-409C-9ACC-7BF7FD0487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D14492A7-6296-445A-A52E-19CE8EDE13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BECD36C3-2339-4FFF-9944-4BB4308CD3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21A8730E-9F44-4599-BE40-8E31F5412F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1A9AB503-DDAF-4919-8079-12BB0C2405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1B97D171-406B-4A2D-BE94-EA75CAF489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</p:grpSp>
      <p:sp>
        <p:nvSpPr>
          <p:cNvPr id="6985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it-IT" altLang="it-IT" noProof="0"/>
              <a:t>Fare clic per modificare lo stile del titolo</a:t>
            </a:r>
          </a:p>
        </p:txBody>
      </p:sp>
      <p:sp>
        <p:nvSpPr>
          <p:cNvPr id="6985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CF9373D3-258D-4CB6-AC09-6F9494A4FC1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51A42F6E-BE08-4211-A058-EEB93DAD65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5E654C13-DFA4-487C-A04A-624367B24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360863-31A6-44EE-BFB8-CE962F0927F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747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DE139A54-6A99-47A7-9672-9F5C1A43B3A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37AD3-B0AA-4E83-A4F3-091A40E21F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F62F40FD-4ACA-45DA-A1EA-6D288E0713F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640CB80-D550-4889-98D2-C754E9F4758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558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930DDC02-44E5-43B5-A051-9A69E65C47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91FB5-F067-4658-9389-D5F1955941F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2FE3D613-595A-437E-9A3D-CEA9634B582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A5F227F3-1178-4872-8DB8-1B09DDFCE52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803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A70920D7-26C8-4BB3-8AB7-6ABCCFF706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DA1D6-20CA-40D6-A2B7-A4B1DD8CF7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6210B5C4-8244-4660-B79D-2CC6DC37477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21830575-145A-4380-BD0A-4D6395CAB3C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266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40E48A37-0362-44C4-8E87-2D0179E7C4A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41ACF-F2D3-4518-B581-5F6E87914B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535475DF-669A-4470-8295-46F853D9789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FA499254-CD70-408D-B9D8-E90A9A9737F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909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EF7280FB-DB15-4545-8961-3043FD92087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E90A4-89EE-4AC5-A050-011292FC27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860891CE-DAC3-4109-8BA2-73A01B3B8C0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F332A395-F5D5-4452-B21B-252956DC24D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8225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EF445530-2601-49FE-A5CD-26C99EF85A4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56AF8-3BE7-481F-8A41-1E2C2720454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73F5591E-3AB4-44C9-A786-ECECB011078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C23053F7-49BD-4C11-B185-844CD44F9C1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061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7F13F33E-5812-4AE7-806F-C918D4AE81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DB558-8092-4517-8168-8304DFB9FA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DE9D8C32-26EA-41CB-8859-95415A47A1D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A051173-F8FA-41CC-9486-D0D1938C085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01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06716A5C-B350-4127-83A3-2A1FAD338D9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08C9F-F0CF-4885-B51A-2373ABDB2AC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650EED62-51B3-48C6-AE29-E2D89C3DCCE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C05C477-F6E6-4B29-985E-D17C660A1A2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5343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D5C837C6-3B9D-4AFF-938A-80A145D1F7B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D0410-9536-4814-A570-CAB819D688D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558B1634-228C-4F6D-AEE2-225FF78906D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A0B430A3-A229-419F-90E9-992B9DF4ACE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2780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25F3D298-396E-4FD0-9727-8EC668412B8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2ECC8-0664-40EC-837E-B64A6AC1FCC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9A47CAD5-45F2-4FF9-89AB-2B3B264882D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0A32A43B-5240-4AFD-825D-5808E7F7D5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2476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07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5B61128-3516-49E3-B19F-B17B695AE9CC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55C74F76-5CA7-44C5-9DF4-43AFADB18BE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2" name="Rectangle 4">
              <a:extLst>
                <a:ext uri="{FF2B5EF4-FFF2-40B4-BE49-F238E27FC236}">
                  <a16:creationId xmlns:a16="http://schemas.microsoft.com/office/drawing/2014/main" id="{3E164C2D-C87C-40AB-BE8C-3ECD7A580B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3" name="Rectangle 5">
              <a:extLst>
                <a:ext uri="{FF2B5EF4-FFF2-40B4-BE49-F238E27FC236}">
                  <a16:creationId xmlns:a16="http://schemas.microsoft.com/office/drawing/2014/main" id="{1EFDF7BC-1B8D-466B-B455-9DA2D616F3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C3E6E2DE-697A-49D3-8221-916F64420F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26D2635E-306E-493F-8936-F8D5F76C23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C91EA58F-588E-426D-BCE4-81932D5DE73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2048E8E9-7C31-4FE1-A371-5E4AB17F5D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8" name="Rectangle 10">
              <a:extLst>
                <a:ext uri="{FF2B5EF4-FFF2-40B4-BE49-F238E27FC236}">
                  <a16:creationId xmlns:a16="http://schemas.microsoft.com/office/drawing/2014/main" id="{7310812F-C04B-4974-8DA0-A5DEB33119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9" name="Rectangle 11">
              <a:extLst>
                <a:ext uri="{FF2B5EF4-FFF2-40B4-BE49-F238E27FC236}">
                  <a16:creationId xmlns:a16="http://schemas.microsoft.com/office/drawing/2014/main" id="{0689362B-2887-49AA-BB0A-6A0351D8C07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0" name="Rectangle 12">
              <a:extLst>
                <a:ext uri="{FF2B5EF4-FFF2-40B4-BE49-F238E27FC236}">
                  <a16:creationId xmlns:a16="http://schemas.microsoft.com/office/drawing/2014/main" id="{92B8F418-415D-42B0-93BD-8B1B36BB2D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1" name="Rectangle 13">
              <a:extLst>
                <a:ext uri="{FF2B5EF4-FFF2-40B4-BE49-F238E27FC236}">
                  <a16:creationId xmlns:a16="http://schemas.microsoft.com/office/drawing/2014/main" id="{C49BAA65-9574-4A5E-9F99-89D8A14D7C4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7762077B-00FC-4044-BDF1-A2F8FC120FF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3" name="Rectangle 15">
              <a:extLst>
                <a:ext uri="{FF2B5EF4-FFF2-40B4-BE49-F238E27FC236}">
                  <a16:creationId xmlns:a16="http://schemas.microsoft.com/office/drawing/2014/main" id="{355C88B1-A157-4C25-8D1B-FCFC7BD39F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4" name="Rectangle 16">
              <a:extLst>
                <a:ext uri="{FF2B5EF4-FFF2-40B4-BE49-F238E27FC236}">
                  <a16:creationId xmlns:a16="http://schemas.microsoft.com/office/drawing/2014/main" id="{0BD80DC4-151C-4C1B-988F-D4F6704E4F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5" name="Rectangle 17">
              <a:extLst>
                <a:ext uri="{FF2B5EF4-FFF2-40B4-BE49-F238E27FC236}">
                  <a16:creationId xmlns:a16="http://schemas.microsoft.com/office/drawing/2014/main" id="{E88B2F33-348D-4355-9F69-CDC9456201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6" name="Rectangle 18">
              <a:extLst>
                <a:ext uri="{FF2B5EF4-FFF2-40B4-BE49-F238E27FC236}">
                  <a16:creationId xmlns:a16="http://schemas.microsoft.com/office/drawing/2014/main" id="{E155F0D6-CFB8-4CB0-80A7-202838EB06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7" name="Rectangle 19">
              <a:extLst>
                <a:ext uri="{FF2B5EF4-FFF2-40B4-BE49-F238E27FC236}">
                  <a16:creationId xmlns:a16="http://schemas.microsoft.com/office/drawing/2014/main" id="{9A08BFA2-C5F3-482F-83FA-BEAD4B32F5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8" name="Rectangle 20">
              <a:extLst>
                <a:ext uri="{FF2B5EF4-FFF2-40B4-BE49-F238E27FC236}">
                  <a16:creationId xmlns:a16="http://schemas.microsoft.com/office/drawing/2014/main" id="{1515EFC4-DA6D-494E-8B8B-00D6F67BFA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9" name="Rectangle 21">
              <a:extLst>
                <a:ext uri="{FF2B5EF4-FFF2-40B4-BE49-F238E27FC236}">
                  <a16:creationId xmlns:a16="http://schemas.microsoft.com/office/drawing/2014/main" id="{709DD6C0-D925-4227-BC27-B097ADCF97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0" name="Rectangle 22">
              <a:extLst>
                <a:ext uri="{FF2B5EF4-FFF2-40B4-BE49-F238E27FC236}">
                  <a16:creationId xmlns:a16="http://schemas.microsoft.com/office/drawing/2014/main" id="{D671EAE5-F1E7-4A4B-BABF-8F2F3DBFE76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1" name="Rectangle 23">
              <a:extLst>
                <a:ext uri="{FF2B5EF4-FFF2-40B4-BE49-F238E27FC236}">
                  <a16:creationId xmlns:a16="http://schemas.microsoft.com/office/drawing/2014/main" id="{35D3793B-7B06-46BC-BD32-58CD75B8C4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2" name="Rectangle 24">
              <a:extLst>
                <a:ext uri="{FF2B5EF4-FFF2-40B4-BE49-F238E27FC236}">
                  <a16:creationId xmlns:a16="http://schemas.microsoft.com/office/drawing/2014/main" id="{214E1184-B81A-41B3-9E76-7DAB3AD6AF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9AD96482-585D-4427-9DEF-36C8806010B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4" name="Rectangle 26">
              <a:extLst>
                <a:ext uri="{FF2B5EF4-FFF2-40B4-BE49-F238E27FC236}">
                  <a16:creationId xmlns:a16="http://schemas.microsoft.com/office/drawing/2014/main" id="{51596041-CB39-4C2D-89F5-133F265421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5" name="Rectangle 27">
              <a:extLst>
                <a:ext uri="{FF2B5EF4-FFF2-40B4-BE49-F238E27FC236}">
                  <a16:creationId xmlns:a16="http://schemas.microsoft.com/office/drawing/2014/main" id="{DDF22809-66EC-49A5-9F6E-D8CF80DA019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6" name="Rectangle 28">
              <a:extLst>
                <a:ext uri="{FF2B5EF4-FFF2-40B4-BE49-F238E27FC236}">
                  <a16:creationId xmlns:a16="http://schemas.microsoft.com/office/drawing/2014/main" id="{2989C9E8-4046-49FD-A2C5-08F5EBBF9F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7" name="Rectangle 29">
              <a:extLst>
                <a:ext uri="{FF2B5EF4-FFF2-40B4-BE49-F238E27FC236}">
                  <a16:creationId xmlns:a16="http://schemas.microsoft.com/office/drawing/2014/main" id="{10494FD8-3734-4759-9189-6B4AC3ABE9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8" name="Rectangle 30">
              <a:extLst>
                <a:ext uri="{FF2B5EF4-FFF2-40B4-BE49-F238E27FC236}">
                  <a16:creationId xmlns:a16="http://schemas.microsoft.com/office/drawing/2014/main" id="{DFD31F8E-D38F-472C-9773-80F804B2E1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9" name="Rectangle 31">
              <a:extLst>
                <a:ext uri="{FF2B5EF4-FFF2-40B4-BE49-F238E27FC236}">
                  <a16:creationId xmlns:a16="http://schemas.microsoft.com/office/drawing/2014/main" id="{076EA348-3C30-4CF2-BEC1-53665ED05D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0" name="Rectangle 32">
              <a:extLst>
                <a:ext uri="{FF2B5EF4-FFF2-40B4-BE49-F238E27FC236}">
                  <a16:creationId xmlns:a16="http://schemas.microsoft.com/office/drawing/2014/main" id="{005CDFC8-686B-48F6-B54C-82451E0BF3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1" name="Rectangle 33">
              <a:extLst>
                <a:ext uri="{FF2B5EF4-FFF2-40B4-BE49-F238E27FC236}">
                  <a16:creationId xmlns:a16="http://schemas.microsoft.com/office/drawing/2014/main" id="{344637BC-C79A-4248-A75A-D370023A98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2" name="Rectangle 34">
              <a:extLst>
                <a:ext uri="{FF2B5EF4-FFF2-40B4-BE49-F238E27FC236}">
                  <a16:creationId xmlns:a16="http://schemas.microsoft.com/office/drawing/2014/main" id="{4F2DAD84-B64B-4B1A-82FE-5B94BD7E5D7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3" name="Oval 35">
              <a:extLst>
                <a:ext uri="{FF2B5EF4-FFF2-40B4-BE49-F238E27FC236}">
                  <a16:creationId xmlns:a16="http://schemas.microsoft.com/office/drawing/2014/main" id="{F262EAC7-D66A-4DEA-B17C-67F29D425B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4" name="Oval 36">
              <a:extLst>
                <a:ext uri="{FF2B5EF4-FFF2-40B4-BE49-F238E27FC236}">
                  <a16:creationId xmlns:a16="http://schemas.microsoft.com/office/drawing/2014/main" id="{54EF8ECE-A221-4C79-8079-73E303E762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5" name="Oval 37">
              <a:extLst>
                <a:ext uri="{FF2B5EF4-FFF2-40B4-BE49-F238E27FC236}">
                  <a16:creationId xmlns:a16="http://schemas.microsoft.com/office/drawing/2014/main" id="{2AE8B06F-5973-45F7-BBF3-02F107A20E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6" name="Oval 38">
              <a:extLst>
                <a:ext uri="{FF2B5EF4-FFF2-40B4-BE49-F238E27FC236}">
                  <a16:creationId xmlns:a16="http://schemas.microsoft.com/office/drawing/2014/main" id="{5583DA6A-3238-4FC5-9D70-B58BDE79D2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7" name="Oval 39">
              <a:extLst>
                <a:ext uri="{FF2B5EF4-FFF2-40B4-BE49-F238E27FC236}">
                  <a16:creationId xmlns:a16="http://schemas.microsoft.com/office/drawing/2014/main" id="{5BFB92D5-1C26-450D-AADF-F0CDC0AB5B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8" name="Oval 40">
              <a:extLst>
                <a:ext uri="{FF2B5EF4-FFF2-40B4-BE49-F238E27FC236}">
                  <a16:creationId xmlns:a16="http://schemas.microsoft.com/office/drawing/2014/main" id="{CC046C76-FB75-48F6-A196-6B54FEE568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9" name="Oval 41">
              <a:extLst>
                <a:ext uri="{FF2B5EF4-FFF2-40B4-BE49-F238E27FC236}">
                  <a16:creationId xmlns:a16="http://schemas.microsoft.com/office/drawing/2014/main" id="{14FCE1A7-8EB2-4E6D-AB3F-C665AB3E94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0" name="Oval 42">
              <a:extLst>
                <a:ext uri="{FF2B5EF4-FFF2-40B4-BE49-F238E27FC236}">
                  <a16:creationId xmlns:a16="http://schemas.microsoft.com/office/drawing/2014/main" id="{E5C587E6-48D2-4076-AD5C-C56E15B498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1" name="Oval 43">
              <a:extLst>
                <a:ext uri="{FF2B5EF4-FFF2-40B4-BE49-F238E27FC236}">
                  <a16:creationId xmlns:a16="http://schemas.microsoft.com/office/drawing/2014/main" id="{99572ADD-EBF3-42D5-8450-B27E93A558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2" name="Oval 44">
              <a:extLst>
                <a:ext uri="{FF2B5EF4-FFF2-40B4-BE49-F238E27FC236}">
                  <a16:creationId xmlns:a16="http://schemas.microsoft.com/office/drawing/2014/main" id="{DB73BCD0-AE9A-4A5D-BA5F-3B8BFBA8CC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3" name="Oval 45">
              <a:extLst>
                <a:ext uri="{FF2B5EF4-FFF2-40B4-BE49-F238E27FC236}">
                  <a16:creationId xmlns:a16="http://schemas.microsoft.com/office/drawing/2014/main" id="{F1F9F040-26DC-442C-AF5C-11954A006A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4" name="Oval 46">
              <a:extLst>
                <a:ext uri="{FF2B5EF4-FFF2-40B4-BE49-F238E27FC236}">
                  <a16:creationId xmlns:a16="http://schemas.microsoft.com/office/drawing/2014/main" id="{FB8ABEA8-4525-439F-93C4-8A35EF5B34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5" name="Oval 47">
              <a:extLst>
                <a:ext uri="{FF2B5EF4-FFF2-40B4-BE49-F238E27FC236}">
                  <a16:creationId xmlns:a16="http://schemas.microsoft.com/office/drawing/2014/main" id="{6C6E5EFA-F7BF-4152-B6E7-A644187EDF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6" name="Oval 48">
              <a:extLst>
                <a:ext uri="{FF2B5EF4-FFF2-40B4-BE49-F238E27FC236}">
                  <a16:creationId xmlns:a16="http://schemas.microsoft.com/office/drawing/2014/main" id="{15EEB58E-3960-4C78-AF20-B2D86401F0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7" name="Oval 49">
              <a:extLst>
                <a:ext uri="{FF2B5EF4-FFF2-40B4-BE49-F238E27FC236}">
                  <a16:creationId xmlns:a16="http://schemas.microsoft.com/office/drawing/2014/main" id="{5B8402BF-9F66-4E5D-9BD8-FE18DAF5A8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8" name="Oval 50">
              <a:extLst>
                <a:ext uri="{FF2B5EF4-FFF2-40B4-BE49-F238E27FC236}">
                  <a16:creationId xmlns:a16="http://schemas.microsoft.com/office/drawing/2014/main" id="{82CCC363-4C6E-444C-B008-497047560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9" name="Oval 51">
              <a:extLst>
                <a:ext uri="{FF2B5EF4-FFF2-40B4-BE49-F238E27FC236}">
                  <a16:creationId xmlns:a16="http://schemas.microsoft.com/office/drawing/2014/main" id="{51BBE3C7-F7A3-480C-885F-1340A54528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0" name="Oval 52">
              <a:extLst>
                <a:ext uri="{FF2B5EF4-FFF2-40B4-BE49-F238E27FC236}">
                  <a16:creationId xmlns:a16="http://schemas.microsoft.com/office/drawing/2014/main" id="{464122CF-FCB2-4B65-800A-AE97378F58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1" name="Oval 53">
              <a:extLst>
                <a:ext uri="{FF2B5EF4-FFF2-40B4-BE49-F238E27FC236}">
                  <a16:creationId xmlns:a16="http://schemas.microsoft.com/office/drawing/2014/main" id="{791660CE-7D9A-4FB5-B43E-0D5EC5372F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2" name="Oval 54">
              <a:extLst>
                <a:ext uri="{FF2B5EF4-FFF2-40B4-BE49-F238E27FC236}">
                  <a16:creationId xmlns:a16="http://schemas.microsoft.com/office/drawing/2014/main" id="{06E0609F-B881-4468-8CCD-F48154C6A1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3" name="Oval 55">
              <a:extLst>
                <a:ext uri="{FF2B5EF4-FFF2-40B4-BE49-F238E27FC236}">
                  <a16:creationId xmlns:a16="http://schemas.microsoft.com/office/drawing/2014/main" id="{CF1D2943-2210-419B-B2CC-28B0DA5E7C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4" name="Oval 56">
              <a:extLst>
                <a:ext uri="{FF2B5EF4-FFF2-40B4-BE49-F238E27FC236}">
                  <a16:creationId xmlns:a16="http://schemas.microsoft.com/office/drawing/2014/main" id="{B7D3F3AF-7CE0-4A2C-9C45-15E3BA8B58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5" name="Oval 57">
              <a:extLst>
                <a:ext uri="{FF2B5EF4-FFF2-40B4-BE49-F238E27FC236}">
                  <a16:creationId xmlns:a16="http://schemas.microsoft.com/office/drawing/2014/main" id="{3ADD7ED1-4C1A-4724-8B46-D4127A6778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6" name="Oval 58">
              <a:extLst>
                <a:ext uri="{FF2B5EF4-FFF2-40B4-BE49-F238E27FC236}">
                  <a16:creationId xmlns:a16="http://schemas.microsoft.com/office/drawing/2014/main" id="{6C08261E-B116-4950-B882-FB182F45E7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7" name="Oval 59">
              <a:extLst>
                <a:ext uri="{FF2B5EF4-FFF2-40B4-BE49-F238E27FC236}">
                  <a16:creationId xmlns:a16="http://schemas.microsoft.com/office/drawing/2014/main" id="{5044C228-63E9-4291-AF23-A6FBD2EB71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8" name="Oval 60">
              <a:extLst>
                <a:ext uri="{FF2B5EF4-FFF2-40B4-BE49-F238E27FC236}">
                  <a16:creationId xmlns:a16="http://schemas.microsoft.com/office/drawing/2014/main" id="{C852BDB9-1D18-4977-B5BE-B50E489E97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9" name="Oval 61">
              <a:extLst>
                <a:ext uri="{FF2B5EF4-FFF2-40B4-BE49-F238E27FC236}">
                  <a16:creationId xmlns:a16="http://schemas.microsoft.com/office/drawing/2014/main" id="{3004FCE3-D92B-443E-A6F5-83482C3914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0" name="Oval 62">
              <a:extLst>
                <a:ext uri="{FF2B5EF4-FFF2-40B4-BE49-F238E27FC236}">
                  <a16:creationId xmlns:a16="http://schemas.microsoft.com/office/drawing/2014/main" id="{E1327BE0-01CD-4A73-8EC7-33D64EB43B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1" name="Oval 63">
              <a:extLst>
                <a:ext uri="{FF2B5EF4-FFF2-40B4-BE49-F238E27FC236}">
                  <a16:creationId xmlns:a16="http://schemas.microsoft.com/office/drawing/2014/main" id="{4829B57B-14E8-44D5-B1FC-2B672FAF56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2" name="Oval 64">
              <a:extLst>
                <a:ext uri="{FF2B5EF4-FFF2-40B4-BE49-F238E27FC236}">
                  <a16:creationId xmlns:a16="http://schemas.microsoft.com/office/drawing/2014/main" id="{813B2FCC-358A-452F-8644-87FB4B3BD8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3" name="Oval 65">
              <a:extLst>
                <a:ext uri="{FF2B5EF4-FFF2-40B4-BE49-F238E27FC236}">
                  <a16:creationId xmlns:a16="http://schemas.microsoft.com/office/drawing/2014/main" id="{9B65D386-DE47-463B-B014-ED9D81E7FF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4" name="Oval 66">
              <a:extLst>
                <a:ext uri="{FF2B5EF4-FFF2-40B4-BE49-F238E27FC236}">
                  <a16:creationId xmlns:a16="http://schemas.microsoft.com/office/drawing/2014/main" id="{3F7A92C0-7623-4C01-8533-C36B12F227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5" name="Oval 67">
              <a:extLst>
                <a:ext uri="{FF2B5EF4-FFF2-40B4-BE49-F238E27FC236}">
                  <a16:creationId xmlns:a16="http://schemas.microsoft.com/office/drawing/2014/main" id="{BF467F23-CE18-40FF-9E9D-C92A2390A1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6" name="Oval 68">
              <a:extLst>
                <a:ext uri="{FF2B5EF4-FFF2-40B4-BE49-F238E27FC236}">
                  <a16:creationId xmlns:a16="http://schemas.microsoft.com/office/drawing/2014/main" id="{50609177-A4BD-4BD8-ABFE-5733E33F2A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7" name="Oval 69">
              <a:extLst>
                <a:ext uri="{FF2B5EF4-FFF2-40B4-BE49-F238E27FC236}">
                  <a16:creationId xmlns:a16="http://schemas.microsoft.com/office/drawing/2014/main" id="{46A490E6-ED75-49A8-8952-DBE8F157E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8" name="Oval 70">
              <a:extLst>
                <a:ext uri="{FF2B5EF4-FFF2-40B4-BE49-F238E27FC236}">
                  <a16:creationId xmlns:a16="http://schemas.microsoft.com/office/drawing/2014/main" id="{0D21FC1B-E9C4-4928-9CD7-38AEECB0EC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9" name="Oval 71">
              <a:extLst>
                <a:ext uri="{FF2B5EF4-FFF2-40B4-BE49-F238E27FC236}">
                  <a16:creationId xmlns:a16="http://schemas.microsoft.com/office/drawing/2014/main" id="{5407040D-DBC2-449E-B20E-9E5055795B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0" name="Oval 72">
              <a:extLst>
                <a:ext uri="{FF2B5EF4-FFF2-40B4-BE49-F238E27FC236}">
                  <a16:creationId xmlns:a16="http://schemas.microsoft.com/office/drawing/2014/main" id="{CDFDCDFD-1751-4E26-8C70-7E00716BCC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1" name="Oval 73">
              <a:extLst>
                <a:ext uri="{FF2B5EF4-FFF2-40B4-BE49-F238E27FC236}">
                  <a16:creationId xmlns:a16="http://schemas.microsoft.com/office/drawing/2014/main" id="{52F7EF4E-B3C7-4B15-B7C7-598DDBF75D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2" name="Oval 74">
              <a:extLst>
                <a:ext uri="{FF2B5EF4-FFF2-40B4-BE49-F238E27FC236}">
                  <a16:creationId xmlns:a16="http://schemas.microsoft.com/office/drawing/2014/main" id="{58AD6388-D126-4521-9586-5A34BB82B1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3" name="Oval 75">
              <a:extLst>
                <a:ext uri="{FF2B5EF4-FFF2-40B4-BE49-F238E27FC236}">
                  <a16:creationId xmlns:a16="http://schemas.microsoft.com/office/drawing/2014/main" id="{E880F426-3AFC-4A4F-933A-37C84BAF34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4" name="Oval 76">
              <a:extLst>
                <a:ext uri="{FF2B5EF4-FFF2-40B4-BE49-F238E27FC236}">
                  <a16:creationId xmlns:a16="http://schemas.microsoft.com/office/drawing/2014/main" id="{6EB6E496-7026-4CB5-9FD0-6C4AE041DD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5" name="Oval 77">
              <a:extLst>
                <a:ext uri="{FF2B5EF4-FFF2-40B4-BE49-F238E27FC236}">
                  <a16:creationId xmlns:a16="http://schemas.microsoft.com/office/drawing/2014/main" id="{240306DD-DA64-44A0-8BFD-5CC137DC7A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6" name="Oval 78">
              <a:extLst>
                <a:ext uri="{FF2B5EF4-FFF2-40B4-BE49-F238E27FC236}">
                  <a16:creationId xmlns:a16="http://schemas.microsoft.com/office/drawing/2014/main" id="{AA2A0FFF-FA15-42BD-9E11-6612B554E5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7" name="Oval 79">
              <a:extLst>
                <a:ext uri="{FF2B5EF4-FFF2-40B4-BE49-F238E27FC236}">
                  <a16:creationId xmlns:a16="http://schemas.microsoft.com/office/drawing/2014/main" id="{99B89A26-2EC0-4ED1-88E1-C45E1CC8B7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8" name="Oval 80">
              <a:extLst>
                <a:ext uri="{FF2B5EF4-FFF2-40B4-BE49-F238E27FC236}">
                  <a16:creationId xmlns:a16="http://schemas.microsoft.com/office/drawing/2014/main" id="{5031A5A6-F461-4F32-9910-E3E1B77557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9" name="Oval 81">
              <a:extLst>
                <a:ext uri="{FF2B5EF4-FFF2-40B4-BE49-F238E27FC236}">
                  <a16:creationId xmlns:a16="http://schemas.microsoft.com/office/drawing/2014/main" id="{EE04789E-06CC-4037-8856-3F9ACDED98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0" name="Oval 82">
              <a:extLst>
                <a:ext uri="{FF2B5EF4-FFF2-40B4-BE49-F238E27FC236}">
                  <a16:creationId xmlns:a16="http://schemas.microsoft.com/office/drawing/2014/main" id="{8DA21670-7B9F-493C-A3C7-B7A8316F11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1" name="Oval 83">
              <a:extLst>
                <a:ext uri="{FF2B5EF4-FFF2-40B4-BE49-F238E27FC236}">
                  <a16:creationId xmlns:a16="http://schemas.microsoft.com/office/drawing/2014/main" id="{457D30AB-450E-40C0-A319-FD8D3F862D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2" name="Oval 84">
              <a:extLst>
                <a:ext uri="{FF2B5EF4-FFF2-40B4-BE49-F238E27FC236}">
                  <a16:creationId xmlns:a16="http://schemas.microsoft.com/office/drawing/2014/main" id="{C9E52098-4FED-4EC6-A5E9-0F76FF29D6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3" name="Oval 85">
              <a:extLst>
                <a:ext uri="{FF2B5EF4-FFF2-40B4-BE49-F238E27FC236}">
                  <a16:creationId xmlns:a16="http://schemas.microsoft.com/office/drawing/2014/main" id="{59EABE4C-B336-4E57-91B1-D0B903D7F0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4" name="Oval 86">
              <a:extLst>
                <a:ext uri="{FF2B5EF4-FFF2-40B4-BE49-F238E27FC236}">
                  <a16:creationId xmlns:a16="http://schemas.microsoft.com/office/drawing/2014/main" id="{E884393B-77DD-412D-84A6-9B0729534D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5" name="Oval 87">
              <a:extLst>
                <a:ext uri="{FF2B5EF4-FFF2-40B4-BE49-F238E27FC236}">
                  <a16:creationId xmlns:a16="http://schemas.microsoft.com/office/drawing/2014/main" id="{48AC3DAC-5DD7-4590-A6C2-9393B79410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6" name="Oval 88">
              <a:extLst>
                <a:ext uri="{FF2B5EF4-FFF2-40B4-BE49-F238E27FC236}">
                  <a16:creationId xmlns:a16="http://schemas.microsoft.com/office/drawing/2014/main" id="{650451C2-3582-426B-A459-E9DC679ED9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7" name="Oval 89">
              <a:extLst>
                <a:ext uri="{FF2B5EF4-FFF2-40B4-BE49-F238E27FC236}">
                  <a16:creationId xmlns:a16="http://schemas.microsoft.com/office/drawing/2014/main" id="{37BA1301-B673-4E80-BDEC-E4FAA46DE2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8" name="Oval 90">
              <a:extLst>
                <a:ext uri="{FF2B5EF4-FFF2-40B4-BE49-F238E27FC236}">
                  <a16:creationId xmlns:a16="http://schemas.microsoft.com/office/drawing/2014/main" id="{FC2D7FD0-7DB7-418D-814F-9242664E29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9" name="Oval 91">
              <a:extLst>
                <a:ext uri="{FF2B5EF4-FFF2-40B4-BE49-F238E27FC236}">
                  <a16:creationId xmlns:a16="http://schemas.microsoft.com/office/drawing/2014/main" id="{D5B3F610-FCD3-4CE0-9ED0-7842445DF0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0" name="Oval 92">
              <a:extLst>
                <a:ext uri="{FF2B5EF4-FFF2-40B4-BE49-F238E27FC236}">
                  <a16:creationId xmlns:a16="http://schemas.microsoft.com/office/drawing/2014/main" id="{C8D2FB45-1734-4ED8-BA3F-8334A4E987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1" name="Oval 93">
              <a:extLst>
                <a:ext uri="{FF2B5EF4-FFF2-40B4-BE49-F238E27FC236}">
                  <a16:creationId xmlns:a16="http://schemas.microsoft.com/office/drawing/2014/main" id="{2DDD7783-69F3-4615-BA30-B59BFDF049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2" name="Oval 94">
              <a:extLst>
                <a:ext uri="{FF2B5EF4-FFF2-40B4-BE49-F238E27FC236}">
                  <a16:creationId xmlns:a16="http://schemas.microsoft.com/office/drawing/2014/main" id="{3B6468B8-7EA8-4E44-A16C-3106FBE706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3" name="Oval 95">
              <a:extLst>
                <a:ext uri="{FF2B5EF4-FFF2-40B4-BE49-F238E27FC236}">
                  <a16:creationId xmlns:a16="http://schemas.microsoft.com/office/drawing/2014/main" id="{36CF13B7-6BDB-4B4D-8901-0AA214CB1D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4" name="Oval 96">
              <a:extLst>
                <a:ext uri="{FF2B5EF4-FFF2-40B4-BE49-F238E27FC236}">
                  <a16:creationId xmlns:a16="http://schemas.microsoft.com/office/drawing/2014/main" id="{F9E425E2-FA84-407D-A21A-FC3E61A94D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5" name="Oval 97">
              <a:extLst>
                <a:ext uri="{FF2B5EF4-FFF2-40B4-BE49-F238E27FC236}">
                  <a16:creationId xmlns:a16="http://schemas.microsoft.com/office/drawing/2014/main" id="{2B3357EF-83BB-4150-8EB4-797B219BA6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6" name="Oval 98">
              <a:extLst>
                <a:ext uri="{FF2B5EF4-FFF2-40B4-BE49-F238E27FC236}">
                  <a16:creationId xmlns:a16="http://schemas.microsoft.com/office/drawing/2014/main" id="{679EA751-9C40-48DF-89A7-222AFBE8B1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7" name="Oval 99">
              <a:extLst>
                <a:ext uri="{FF2B5EF4-FFF2-40B4-BE49-F238E27FC236}">
                  <a16:creationId xmlns:a16="http://schemas.microsoft.com/office/drawing/2014/main" id="{92C6EC7C-29FE-4132-9621-C4763E726B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8" name="Oval 100">
              <a:extLst>
                <a:ext uri="{FF2B5EF4-FFF2-40B4-BE49-F238E27FC236}">
                  <a16:creationId xmlns:a16="http://schemas.microsoft.com/office/drawing/2014/main" id="{654201B9-3B82-43F3-B40D-B9D9AAFD10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9" name="Oval 101">
              <a:extLst>
                <a:ext uri="{FF2B5EF4-FFF2-40B4-BE49-F238E27FC236}">
                  <a16:creationId xmlns:a16="http://schemas.microsoft.com/office/drawing/2014/main" id="{099B080E-1857-48AF-B7E2-B4A8F74283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0" name="Oval 102">
              <a:extLst>
                <a:ext uri="{FF2B5EF4-FFF2-40B4-BE49-F238E27FC236}">
                  <a16:creationId xmlns:a16="http://schemas.microsoft.com/office/drawing/2014/main" id="{C8EC3BD2-C47B-4F28-9DEC-1204F4E15B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1" name="Oval 103">
              <a:extLst>
                <a:ext uri="{FF2B5EF4-FFF2-40B4-BE49-F238E27FC236}">
                  <a16:creationId xmlns:a16="http://schemas.microsoft.com/office/drawing/2014/main" id="{38443B44-0382-4248-8131-8F5F521124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2" name="Oval 104">
              <a:extLst>
                <a:ext uri="{FF2B5EF4-FFF2-40B4-BE49-F238E27FC236}">
                  <a16:creationId xmlns:a16="http://schemas.microsoft.com/office/drawing/2014/main" id="{E37D3E69-6496-4806-BFD0-9864576E34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3" name="Oval 105">
              <a:extLst>
                <a:ext uri="{FF2B5EF4-FFF2-40B4-BE49-F238E27FC236}">
                  <a16:creationId xmlns:a16="http://schemas.microsoft.com/office/drawing/2014/main" id="{EAC8E999-25BE-4D99-8A4C-EBDCBFA2C2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4" name="Oval 106">
              <a:extLst>
                <a:ext uri="{FF2B5EF4-FFF2-40B4-BE49-F238E27FC236}">
                  <a16:creationId xmlns:a16="http://schemas.microsoft.com/office/drawing/2014/main" id="{F3479885-4BC4-4D26-A6C5-C03DD73615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5" name="Oval 107">
              <a:extLst>
                <a:ext uri="{FF2B5EF4-FFF2-40B4-BE49-F238E27FC236}">
                  <a16:creationId xmlns:a16="http://schemas.microsoft.com/office/drawing/2014/main" id="{B4EAFCDA-9562-4C60-8C48-C521153BE2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6" name="Oval 108">
              <a:extLst>
                <a:ext uri="{FF2B5EF4-FFF2-40B4-BE49-F238E27FC236}">
                  <a16:creationId xmlns:a16="http://schemas.microsoft.com/office/drawing/2014/main" id="{00C7E62C-04AD-4056-91A9-41FE93EACA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7" name="Oval 109">
              <a:extLst>
                <a:ext uri="{FF2B5EF4-FFF2-40B4-BE49-F238E27FC236}">
                  <a16:creationId xmlns:a16="http://schemas.microsoft.com/office/drawing/2014/main" id="{B11BA13E-833D-4243-A2B7-62BF0D134F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8" name="Oval 110">
              <a:extLst>
                <a:ext uri="{FF2B5EF4-FFF2-40B4-BE49-F238E27FC236}">
                  <a16:creationId xmlns:a16="http://schemas.microsoft.com/office/drawing/2014/main" id="{03749A58-5530-4238-9619-98868A20B8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9" name="Oval 111">
              <a:extLst>
                <a:ext uri="{FF2B5EF4-FFF2-40B4-BE49-F238E27FC236}">
                  <a16:creationId xmlns:a16="http://schemas.microsoft.com/office/drawing/2014/main" id="{E05B28D1-2CE0-4384-9326-CB73AB21A2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0" name="Oval 112">
              <a:extLst>
                <a:ext uri="{FF2B5EF4-FFF2-40B4-BE49-F238E27FC236}">
                  <a16:creationId xmlns:a16="http://schemas.microsoft.com/office/drawing/2014/main" id="{6CAECD3E-C944-4BAF-BEEA-83A123873B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1" name="Oval 113">
              <a:extLst>
                <a:ext uri="{FF2B5EF4-FFF2-40B4-BE49-F238E27FC236}">
                  <a16:creationId xmlns:a16="http://schemas.microsoft.com/office/drawing/2014/main" id="{C9296D52-F834-4D35-BAE6-E57BE81805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2" name="Oval 114">
              <a:extLst>
                <a:ext uri="{FF2B5EF4-FFF2-40B4-BE49-F238E27FC236}">
                  <a16:creationId xmlns:a16="http://schemas.microsoft.com/office/drawing/2014/main" id="{9377E45D-ED1F-43B7-B37D-E8DE6F87E8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3" name="Oval 115">
              <a:extLst>
                <a:ext uri="{FF2B5EF4-FFF2-40B4-BE49-F238E27FC236}">
                  <a16:creationId xmlns:a16="http://schemas.microsoft.com/office/drawing/2014/main" id="{38DC7974-D72E-475C-9254-2FEA6770FC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4" name="Oval 116">
              <a:extLst>
                <a:ext uri="{FF2B5EF4-FFF2-40B4-BE49-F238E27FC236}">
                  <a16:creationId xmlns:a16="http://schemas.microsoft.com/office/drawing/2014/main" id="{D9398902-1845-46FC-856E-DFF3659178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5" name="Oval 117">
              <a:extLst>
                <a:ext uri="{FF2B5EF4-FFF2-40B4-BE49-F238E27FC236}">
                  <a16:creationId xmlns:a16="http://schemas.microsoft.com/office/drawing/2014/main" id="{D3F7131A-DF00-4479-973F-E11E9E3A59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6" name="Oval 118">
              <a:extLst>
                <a:ext uri="{FF2B5EF4-FFF2-40B4-BE49-F238E27FC236}">
                  <a16:creationId xmlns:a16="http://schemas.microsoft.com/office/drawing/2014/main" id="{9426AB14-FC06-496A-B15D-A80062915A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7" name="Oval 119">
              <a:extLst>
                <a:ext uri="{FF2B5EF4-FFF2-40B4-BE49-F238E27FC236}">
                  <a16:creationId xmlns:a16="http://schemas.microsoft.com/office/drawing/2014/main" id="{E506C33B-AA6B-43DD-83E2-8DB7932BE3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8" name="Oval 120">
              <a:extLst>
                <a:ext uri="{FF2B5EF4-FFF2-40B4-BE49-F238E27FC236}">
                  <a16:creationId xmlns:a16="http://schemas.microsoft.com/office/drawing/2014/main" id="{08988E64-13B2-403C-9516-BC3AE98A4B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9" name="Oval 121">
              <a:extLst>
                <a:ext uri="{FF2B5EF4-FFF2-40B4-BE49-F238E27FC236}">
                  <a16:creationId xmlns:a16="http://schemas.microsoft.com/office/drawing/2014/main" id="{DFA39A85-031B-45BA-9F02-202B0C69E3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0" name="Oval 122">
              <a:extLst>
                <a:ext uri="{FF2B5EF4-FFF2-40B4-BE49-F238E27FC236}">
                  <a16:creationId xmlns:a16="http://schemas.microsoft.com/office/drawing/2014/main" id="{BD3CF0EB-2CB8-44DE-92B8-12921B5D84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1" name="Oval 123">
              <a:extLst>
                <a:ext uri="{FF2B5EF4-FFF2-40B4-BE49-F238E27FC236}">
                  <a16:creationId xmlns:a16="http://schemas.microsoft.com/office/drawing/2014/main" id="{C840F6C2-835A-4666-8961-9C5997DFC5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2" name="Oval 124">
              <a:extLst>
                <a:ext uri="{FF2B5EF4-FFF2-40B4-BE49-F238E27FC236}">
                  <a16:creationId xmlns:a16="http://schemas.microsoft.com/office/drawing/2014/main" id="{A6974424-EC14-4506-B86A-A291425BC0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3" name="Oval 125">
              <a:extLst>
                <a:ext uri="{FF2B5EF4-FFF2-40B4-BE49-F238E27FC236}">
                  <a16:creationId xmlns:a16="http://schemas.microsoft.com/office/drawing/2014/main" id="{55871261-F141-4E1F-8182-1FA4DADCAD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4" name="Oval 126">
              <a:extLst>
                <a:ext uri="{FF2B5EF4-FFF2-40B4-BE49-F238E27FC236}">
                  <a16:creationId xmlns:a16="http://schemas.microsoft.com/office/drawing/2014/main" id="{4E81D04B-B905-4734-B54A-910C80AB8C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5" name="Oval 127">
              <a:extLst>
                <a:ext uri="{FF2B5EF4-FFF2-40B4-BE49-F238E27FC236}">
                  <a16:creationId xmlns:a16="http://schemas.microsoft.com/office/drawing/2014/main" id="{8BD01410-C630-4534-B85B-6C36C13B20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6" name="Oval 128">
              <a:extLst>
                <a:ext uri="{FF2B5EF4-FFF2-40B4-BE49-F238E27FC236}">
                  <a16:creationId xmlns:a16="http://schemas.microsoft.com/office/drawing/2014/main" id="{D7474D7C-E124-486E-B710-29E75602F1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7" name="Oval 129">
              <a:extLst>
                <a:ext uri="{FF2B5EF4-FFF2-40B4-BE49-F238E27FC236}">
                  <a16:creationId xmlns:a16="http://schemas.microsoft.com/office/drawing/2014/main" id="{C0D09037-6123-4FA0-878C-C5A5BFED1D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8" name="Oval 130">
              <a:extLst>
                <a:ext uri="{FF2B5EF4-FFF2-40B4-BE49-F238E27FC236}">
                  <a16:creationId xmlns:a16="http://schemas.microsoft.com/office/drawing/2014/main" id="{41435235-8706-4CC7-B7D3-D7CDDE24EA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9" name="Oval 131">
              <a:extLst>
                <a:ext uri="{FF2B5EF4-FFF2-40B4-BE49-F238E27FC236}">
                  <a16:creationId xmlns:a16="http://schemas.microsoft.com/office/drawing/2014/main" id="{CFDAB6CF-52D9-4B94-AE2F-1ED02D749F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0" name="Oval 132">
              <a:extLst>
                <a:ext uri="{FF2B5EF4-FFF2-40B4-BE49-F238E27FC236}">
                  <a16:creationId xmlns:a16="http://schemas.microsoft.com/office/drawing/2014/main" id="{D3A257FD-DA7C-4D1F-AF80-E95BAB6054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1" name="Oval 133">
              <a:extLst>
                <a:ext uri="{FF2B5EF4-FFF2-40B4-BE49-F238E27FC236}">
                  <a16:creationId xmlns:a16="http://schemas.microsoft.com/office/drawing/2014/main" id="{F327AB70-2A92-42BE-902D-80DB957FE1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2" name="Oval 134">
              <a:extLst>
                <a:ext uri="{FF2B5EF4-FFF2-40B4-BE49-F238E27FC236}">
                  <a16:creationId xmlns:a16="http://schemas.microsoft.com/office/drawing/2014/main" id="{AE5CB492-BB76-486E-AE2B-BED2E3C58D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3" name="Oval 135">
              <a:extLst>
                <a:ext uri="{FF2B5EF4-FFF2-40B4-BE49-F238E27FC236}">
                  <a16:creationId xmlns:a16="http://schemas.microsoft.com/office/drawing/2014/main" id="{65264258-AE0C-4E76-A045-60F2339EB4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4" name="Oval 136">
              <a:extLst>
                <a:ext uri="{FF2B5EF4-FFF2-40B4-BE49-F238E27FC236}">
                  <a16:creationId xmlns:a16="http://schemas.microsoft.com/office/drawing/2014/main" id="{2188CF3F-7F7F-4FE0-9950-2A6F7CD1FE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5" name="Oval 137">
              <a:extLst>
                <a:ext uri="{FF2B5EF4-FFF2-40B4-BE49-F238E27FC236}">
                  <a16:creationId xmlns:a16="http://schemas.microsoft.com/office/drawing/2014/main" id="{3D804075-C87F-4457-8A79-DC409C974F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6" name="Oval 138">
              <a:extLst>
                <a:ext uri="{FF2B5EF4-FFF2-40B4-BE49-F238E27FC236}">
                  <a16:creationId xmlns:a16="http://schemas.microsoft.com/office/drawing/2014/main" id="{2083F886-6F85-4299-BE68-6BA4F8FE16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7" name="Oval 139">
              <a:extLst>
                <a:ext uri="{FF2B5EF4-FFF2-40B4-BE49-F238E27FC236}">
                  <a16:creationId xmlns:a16="http://schemas.microsoft.com/office/drawing/2014/main" id="{E8E2FCAB-B400-45F2-9AAF-2A5C80B063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8" name="Oval 140">
              <a:extLst>
                <a:ext uri="{FF2B5EF4-FFF2-40B4-BE49-F238E27FC236}">
                  <a16:creationId xmlns:a16="http://schemas.microsoft.com/office/drawing/2014/main" id="{FBA3C615-A50C-4F1B-AF5F-0E1558A364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9" name="Oval 141">
              <a:extLst>
                <a:ext uri="{FF2B5EF4-FFF2-40B4-BE49-F238E27FC236}">
                  <a16:creationId xmlns:a16="http://schemas.microsoft.com/office/drawing/2014/main" id="{DFC7C18B-915C-40EA-8224-9F9159C5CD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0" name="Oval 142">
              <a:extLst>
                <a:ext uri="{FF2B5EF4-FFF2-40B4-BE49-F238E27FC236}">
                  <a16:creationId xmlns:a16="http://schemas.microsoft.com/office/drawing/2014/main" id="{551B1920-0DA7-4312-A8B1-79A4D47014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1" name="Oval 143">
              <a:extLst>
                <a:ext uri="{FF2B5EF4-FFF2-40B4-BE49-F238E27FC236}">
                  <a16:creationId xmlns:a16="http://schemas.microsoft.com/office/drawing/2014/main" id="{8ADD0E05-CED7-465A-AE20-CBF7B29AA0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2" name="Oval 144">
              <a:extLst>
                <a:ext uri="{FF2B5EF4-FFF2-40B4-BE49-F238E27FC236}">
                  <a16:creationId xmlns:a16="http://schemas.microsoft.com/office/drawing/2014/main" id="{E677E175-82DD-41DA-B9CF-26CEC0134B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3" name="Oval 145">
              <a:extLst>
                <a:ext uri="{FF2B5EF4-FFF2-40B4-BE49-F238E27FC236}">
                  <a16:creationId xmlns:a16="http://schemas.microsoft.com/office/drawing/2014/main" id="{01EBBCB4-ABD7-439A-94B7-3B6DB79E62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4" name="Oval 146">
              <a:extLst>
                <a:ext uri="{FF2B5EF4-FFF2-40B4-BE49-F238E27FC236}">
                  <a16:creationId xmlns:a16="http://schemas.microsoft.com/office/drawing/2014/main" id="{ABF40C8C-A8C2-49E1-BBC8-AC9683FA0E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5" name="Oval 147">
              <a:extLst>
                <a:ext uri="{FF2B5EF4-FFF2-40B4-BE49-F238E27FC236}">
                  <a16:creationId xmlns:a16="http://schemas.microsoft.com/office/drawing/2014/main" id="{A9175B8F-CA8B-4E8F-A45C-4ED062BB71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6" name="Oval 148">
              <a:extLst>
                <a:ext uri="{FF2B5EF4-FFF2-40B4-BE49-F238E27FC236}">
                  <a16:creationId xmlns:a16="http://schemas.microsoft.com/office/drawing/2014/main" id="{8B0B11F3-674D-41E0-87A7-5563CDFC64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7" name="Oval 149">
              <a:extLst>
                <a:ext uri="{FF2B5EF4-FFF2-40B4-BE49-F238E27FC236}">
                  <a16:creationId xmlns:a16="http://schemas.microsoft.com/office/drawing/2014/main" id="{973C7F70-FACE-4F6F-B0F0-9C53D0F62C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8" name="Oval 150">
              <a:extLst>
                <a:ext uri="{FF2B5EF4-FFF2-40B4-BE49-F238E27FC236}">
                  <a16:creationId xmlns:a16="http://schemas.microsoft.com/office/drawing/2014/main" id="{BCE19A64-22C2-4FFB-976B-4629536E7C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9" name="Oval 151">
              <a:extLst>
                <a:ext uri="{FF2B5EF4-FFF2-40B4-BE49-F238E27FC236}">
                  <a16:creationId xmlns:a16="http://schemas.microsoft.com/office/drawing/2014/main" id="{BB7FF446-6134-46E1-AD91-FD64449989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0" name="Oval 152">
              <a:extLst>
                <a:ext uri="{FF2B5EF4-FFF2-40B4-BE49-F238E27FC236}">
                  <a16:creationId xmlns:a16="http://schemas.microsoft.com/office/drawing/2014/main" id="{4B8A1263-7B19-4005-ABB1-BE11ABA94B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1" name="Oval 153">
              <a:extLst>
                <a:ext uri="{FF2B5EF4-FFF2-40B4-BE49-F238E27FC236}">
                  <a16:creationId xmlns:a16="http://schemas.microsoft.com/office/drawing/2014/main" id="{CC82206C-2B71-4E6A-A206-0C95B8BB6F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2" name="Oval 154">
              <a:extLst>
                <a:ext uri="{FF2B5EF4-FFF2-40B4-BE49-F238E27FC236}">
                  <a16:creationId xmlns:a16="http://schemas.microsoft.com/office/drawing/2014/main" id="{D53EF242-396B-4E61-9DC2-EB5665E85E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3" name="Oval 155">
              <a:extLst>
                <a:ext uri="{FF2B5EF4-FFF2-40B4-BE49-F238E27FC236}">
                  <a16:creationId xmlns:a16="http://schemas.microsoft.com/office/drawing/2014/main" id="{AD757909-D991-4DC6-91A9-6DCEDE9C4A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4" name="Oval 156">
              <a:extLst>
                <a:ext uri="{FF2B5EF4-FFF2-40B4-BE49-F238E27FC236}">
                  <a16:creationId xmlns:a16="http://schemas.microsoft.com/office/drawing/2014/main" id="{81C6F1C3-FBB0-46CA-99F4-73339614CC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5" name="Oval 157">
              <a:extLst>
                <a:ext uri="{FF2B5EF4-FFF2-40B4-BE49-F238E27FC236}">
                  <a16:creationId xmlns:a16="http://schemas.microsoft.com/office/drawing/2014/main" id="{20AB8DEB-3AEE-4A64-A8C0-8620EC47E4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6" name="Oval 158">
              <a:extLst>
                <a:ext uri="{FF2B5EF4-FFF2-40B4-BE49-F238E27FC236}">
                  <a16:creationId xmlns:a16="http://schemas.microsoft.com/office/drawing/2014/main" id="{66BC63AF-1901-47C0-97E8-340DA628C1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7" name="Oval 159">
              <a:extLst>
                <a:ext uri="{FF2B5EF4-FFF2-40B4-BE49-F238E27FC236}">
                  <a16:creationId xmlns:a16="http://schemas.microsoft.com/office/drawing/2014/main" id="{970D7949-7028-4B0D-A97D-CE8A5D57BC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8" name="Oval 160">
              <a:extLst>
                <a:ext uri="{FF2B5EF4-FFF2-40B4-BE49-F238E27FC236}">
                  <a16:creationId xmlns:a16="http://schemas.microsoft.com/office/drawing/2014/main" id="{46351843-9260-48B3-96EE-647C5C26D1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9" name="Oval 161">
              <a:extLst>
                <a:ext uri="{FF2B5EF4-FFF2-40B4-BE49-F238E27FC236}">
                  <a16:creationId xmlns:a16="http://schemas.microsoft.com/office/drawing/2014/main" id="{D38AE8E5-7865-4E1D-A379-B9D73329E0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0" name="Oval 162">
              <a:extLst>
                <a:ext uri="{FF2B5EF4-FFF2-40B4-BE49-F238E27FC236}">
                  <a16:creationId xmlns:a16="http://schemas.microsoft.com/office/drawing/2014/main" id="{7431FD89-4C45-4C83-B4FC-894F2B61B5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1" name="Oval 163">
              <a:extLst>
                <a:ext uri="{FF2B5EF4-FFF2-40B4-BE49-F238E27FC236}">
                  <a16:creationId xmlns:a16="http://schemas.microsoft.com/office/drawing/2014/main" id="{AAF9EEF6-1822-4AF9-8F9A-81304F1553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2" name="Oval 164">
              <a:extLst>
                <a:ext uri="{FF2B5EF4-FFF2-40B4-BE49-F238E27FC236}">
                  <a16:creationId xmlns:a16="http://schemas.microsoft.com/office/drawing/2014/main" id="{CA4F80C7-3B2A-448E-BEC9-004AD3BED0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3" name="Oval 165">
              <a:extLst>
                <a:ext uri="{FF2B5EF4-FFF2-40B4-BE49-F238E27FC236}">
                  <a16:creationId xmlns:a16="http://schemas.microsoft.com/office/drawing/2014/main" id="{28C1AD9C-CC59-41C9-B32F-DEB60D02FA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4" name="Oval 166">
              <a:extLst>
                <a:ext uri="{FF2B5EF4-FFF2-40B4-BE49-F238E27FC236}">
                  <a16:creationId xmlns:a16="http://schemas.microsoft.com/office/drawing/2014/main" id="{5180398C-45FC-411C-B34D-F93576F792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5" name="Oval 167">
              <a:extLst>
                <a:ext uri="{FF2B5EF4-FFF2-40B4-BE49-F238E27FC236}">
                  <a16:creationId xmlns:a16="http://schemas.microsoft.com/office/drawing/2014/main" id="{C6B77F9E-9AA5-4783-B983-34B90AF40F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6" name="Oval 168">
              <a:extLst>
                <a:ext uri="{FF2B5EF4-FFF2-40B4-BE49-F238E27FC236}">
                  <a16:creationId xmlns:a16="http://schemas.microsoft.com/office/drawing/2014/main" id="{6EF922B0-EB90-4875-B1B0-4B8D7FF595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7" name="Oval 169">
              <a:extLst>
                <a:ext uri="{FF2B5EF4-FFF2-40B4-BE49-F238E27FC236}">
                  <a16:creationId xmlns:a16="http://schemas.microsoft.com/office/drawing/2014/main" id="{C6BCB731-A1E6-436D-8716-B715DD0196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8" name="Oval 170">
              <a:extLst>
                <a:ext uri="{FF2B5EF4-FFF2-40B4-BE49-F238E27FC236}">
                  <a16:creationId xmlns:a16="http://schemas.microsoft.com/office/drawing/2014/main" id="{B6FA7E38-20FE-46D3-BA87-90A9CDD572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9" name="Oval 171">
              <a:extLst>
                <a:ext uri="{FF2B5EF4-FFF2-40B4-BE49-F238E27FC236}">
                  <a16:creationId xmlns:a16="http://schemas.microsoft.com/office/drawing/2014/main" id="{746708CB-4588-487A-9280-7C885468F0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0" name="Oval 172">
              <a:extLst>
                <a:ext uri="{FF2B5EF4-FFF2-40B4-BE49-F238E27FC236}">
                  <a16:creationId xmlns:a16="http://schemas.microsoft.com/office/drawing/2014/main" id="{5CA6CE63-92D0-4251-84CF-C2F647619E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1" name="Oval 173">
              <a:extLst>
                <a:ext uri="{FF2B5EF4-FFF2-40B4-BE49-F238E27FC236}">
                  <a16:creationId xmlns:a16="http://schemas.microsoft.com/office/drawing/2014/main" id="{5B48B8C7-3A94-4069-B7C2-273D7050C7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2" name="Oval 174">
              <a:extLst>
                <a:ext uri="{FF2B5EF4-FFF2-40B4-BE49-F238E27FC236}">
                  <a16:creationId xmlns:a16="http://schemas.microsoft.com/office/drawing/2014/main" id="{300748AE-8E37-4F73-B1CB-3FF6C0A795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3" name="Oval 175">
              <a:extLst>
                <a:ext uri="{FF2B5EF4-FFF2-40B4-BE49-F238E27FC236}">
                  <a16:creationId xmlns:a16="http://schemas.microsoft.com/office/drawing/2014/main" id="{2D055AC8-E945-4203-894E-1B990826F5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4" name="Oval 176">
              <a:extLst>
                <a:ext uri="{FF2B5EF4-FFF2-40B4-BE49-F238E27FC236}">
                  <a16:creationId xmlns:a16="http://schemas.microsoft.com/office/drawing/2014/main" id="{8F05591C-4FC6-4251-9170-931704C3D7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5" name="Oval 177">
              <a:extLst>
                <a:ext uri="{FF2B5EF4-FFF2-40B4-BE49-F238E27FC236}">
                  <a16:creationId xmlns:a16="http://schemas.microsoft.com/office/drawing/2014/main" id="{7FFCC765-BF90-4F59-8458-1F2828F0DC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6" name="Oval 178">
              <a:extLst>
                <a:ext uri="{FF2B5EF4-FFF2-40B4-BE49-F238E27FC236}">
                  <a16:creationId xmlns:a16="http://schemas.microsoft.com/office/drawing/2014/main" id="{6787B372-9C8B-43E9-97C8-23DCAF26CC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7" name="Oval 179">
              <a:extLst>
                <a:ext uri="{FF2B5EF4-FFF2-40B4-BE49-F238E27FC236}">
                  <a16:creationId xmlns:a16="http://schemas.microsoft.com/office/drawing/2014/main" id="{1BC965AA-BDFE-4D84-90DE-5DE70B49C9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8" name="Oval 180">
              <a:extLst>
                <a:ext uri="{FF2B5EF4-FFF2-40B4-BE49-F238E27FC236}">
                  <a16:creationId xmlns:a16="http://schemas.microsoft.com/office/drawing/2014/main" id="{6A0331E2-62A9-444E-B060-9156878E8A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9" name="Oval 181">
              <a:extLst>
                <a:ext uri="{FF2B5EF4-FFF2-40B4-BE49-F238E27FC236}">
                  <a16:creationId xmlns:a16="http://schemas.microsoft.com/office/drawing/2014/main" id="{48D314BA-4655-462B-9038-E8176BAF3A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0" name="Oval 182">
              <a:extLst>
                <a:ext uri="{FF2B5EF4-FFF2-40B4-BE49-F238E27FC236}">
                  <a16:creationId xmlns:a16="http://schemas.microsoft.com/office/drawing/2014/main" id="{7FAC36F8-AE45-487D-AADE-E33610BA81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1" name="Oval 183">
              <a:extLst>
                <a:ext uri="{FF2B5EF4-FFF2-40B4-BE49-F238E27FC236}">
                  <a16:creationId xmlns:a16="http://schemas.microsoft.com/office/drawing/2014/main" id="{CA495313-7F31-4A7E-9414-D095A3AFFA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2" name="Oval 184">
              <a:extLst>
                <a:ext uri="{FF2B5EF4-FFF2-40B4-BE49-F238E27FC236}">
                  <a16:creationId xmlns:a16="http://schemas.microsoft.com/office/drawing/2014/main" id="{50A7EF3F-5D0D-48FB-B690-974849E1AA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3" name="Oval 185">
              <a:extLst>
                <a:ext uri="{FF2B5EF4-FFF2-40B4-BE49-F238E27FC236}">
                  <a16:creationId xmlns:a16="http://schemas.microsoft.com/office/drawing/2014/main" id="{7F2CAC19-7389-45A0-9921-7590D4506F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4" name="Oval 186">
              <a:extLst>
                <a:ext uri="{FF2B5EF4-FFF2-40B4-BE49-F238E27FC236}">
                  <a16:creationId xmlns:a16="http://schemas.microsoft.com/office/drawing/2014/main" id="{4815006C-865F-47EE-A361-F3E2269BAD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5" name="Oval 187">
              <a:extLst>
                <a:ext uri="{FF2B5EF4-FFF2-40B4-BE49-F238E27FC236}">
                  <a16:creationId xmlns:a16="http://schemas.microsoft.com/office/drawing/2014/main" id="{9F520C49-393E-461F-8FDF-CB517D338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6" name="Oval 188">
              <a:extLst>
                <a:ext uri="{FF2B5EF4-FFF2-40B4-BE49-F238E27FC236}">
                  <a16:creationId xmlns:a16="http://schemas.microsoft.com/office/drawing/2014/main" id="{73C5EC8F-C4B7-49E6-A226-18D0729743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7" name="Oval 189">
              <a:extLst>
                <a:ext uri="{FF2B5EF4-FFF2-40B4-BE49-F238E27FC236}">
                  <a16:creationId xmlns:a16="http://schemas.microsoft.com/office/drawing/2014/main" id="{E94EEAA7-EFE2-4494-8EFF-E7FD1CF0EB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8" name="Oval 190">
              <a:extLst>
                <a:ext uri="{FF2B5EF4-FFF2-40B4-BE49-F238E27FC236}">
                  <a16:creationId xmlns:a16="http://schemas.microsoft.com/office/drawing/2014/main" id="{45989376-D4AE-4774-84D1-1B6B5796B4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9" name="Oval 191">
              <a:extLst>
                <a:ext uri="{FF2B5EF4-FFF2-40B4-BE49-F238E27FC236}">
                  <a16:creationId xmlns:a16="http://schemas.microsoft.com/office/drawing/2014/main" id="{66D35D47-8772-4252-8D94-AA7A7ACA61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0" name="Oval 192">
              <a:extLst>
                <a:ext uri="{FF2B5EF4-FFF2-40B4-BE49-F238E27FC236}">
                  <a16:creationId xmlns:a16="http://schemas.microsoft.com/office/drawing/2014/main" id="{BF789780-F0DB-4BDB-8579-97BEBFBFED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1" name="Oval 193">
              <a:extLst>
                <a:ext uri="{FF2B5EF4-FFF2-40B4-BE49-F238E27FC236}">
                  <a16:creationId xmlns:a16="http://schemas.microsoft.com/office/drawing/2014/main" id="{52D781E8-835F-417C-A29B-1F5B81DCEB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2" name="Oval 194">
              <a:extLst>
                <a:ext uri="{FF2B5EF4-FFF2-40B4-BE49-F238E27FC236}">
                  <a16:creationId xmlns:a16="http://schemas.microsoft.com/office/drawing/2014/main" id="{BFC5CF9F-0EB6-4113-8FBB-6E26F4A497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3" name="Oval 195">
              <a:extLst>
                <a:ext uri="{FF2B5EF4-FFF2-40B4-BE49-F238E27FC236}">
                  <a16:creationId xmlns:a16="http://schemas.microsoft.com/office/drawing/2014/main" id="{9A1C2BD6-8679-484C-A59F-3A9E0D54F9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4" name="Oval 196">
              <a:extLst>
                <a:ext uri="{FF2B5EF4-FFF2-40B4-BE49-F238E27FC236}">
                  <a16:creationId xmlns:a16="http://schemas.microsoft.com/office/drawing/2014/main" id="{DCEEDE56-856F-46D5-97B8-82E73553DE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5" name="Oval 197">
              <a:extLst>
                <a:ext uri="{FF2B5EF4-FFF2-40B4-BE49-F238E27FC236}">
                  <a16:creationId xmlns:a16="http://schemas.microsoft.com/office/drawing/2014/main" id="{29F3AE1D-46C8-45D2-89AB-8C59D4BDD6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6" name="Oval 198">
              <a:extLst>
                <a:ext uri="{FF2B5EF4-FFF2-40B4-BE49-F238E27FC236}">
                  <a16:creationId xmlns:a16="http://schemas.microsoft.com/office/drawing/2014/main" id="{82B43513-AE3F-442E-B546-5E1941EAE3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7" name="Oval 199">
              <a:extLst>
                <a:ext uri="{FF2B5EF4-FFF2-40B4-BE49-F238E27FC236}">
                  <a16:creationId xmlns:a16="http://schemas.microsoft.com/office/drawing/2014/main" id="{CEDD1A5B-CD5E-49F0-8040-ABE2E9DD96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8" name="Oval 200">
              <a:extLst>
                <a:ext uri="{FF2B5EF4-FFF2-40B4-BE49-F238E27FC236}">
                  <a16:creationId xmlns:a16="http://schemas.microsoft.com/office/drawing/2014/main" id="{28500C77-EC86-436D-9351-DC5F9DFCF2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9" name="Oval 201">
              <a:extLst>
                <a:ext uri="{FF2B5EF4-FFF2-40B4-BE49-F238E27FC236}">
                  <a16:creationId xmlns:a16="http://schemas.microsoft.com/office/drawing/2014/main" id="{401C19BD-F497-476C-B5A0-A2E053019D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0" name="Oval 202">
              <a:extLst>
                <a:ext uri="{FF2B5EF4-FFF2-40B4-BE49-F238E27FC236}">
                  <a16:creationId xmlns:a16="http://schemas.microsoft.com/office/drawing/2014/main" id="{DEE7FDF8-B012-4F4A-A794-4FA7E22D87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1" name="Oval 203">
              <a:extLst>
                <a:ext uri="{FF2B5EF4-FFF2-40B4-BE49-F238E27FC236}">
                  <a16:creationId xmlns:a16="http://schemas.microsoft.com/office/drawing/2014/main" id="{786362A3-A6F8-46D7-A9EB-47DB0FF051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2" name="Oval 204">
              <a:extLst>
                <a:ext uri="{FF2B5EF4-FFF2-40B4-BE49-F238E27FC236}">
                  <a16:creationId xmlns:a16="http://schemas.microsoft.com/office/drawing/2014/main" id="{F8D482C6-9044-4050-8C3E-B610961E6F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3" name="Oval 205">
              <a:extLst>
                <a:ext uri="{FF2B5EF4-FFF2-40B4-BE49-F238E27FC236}">
                  <a16:creationId xmlns:a16="http://schemas.microsoft.com/office/drawing/2014/main" id="{9893B204-0CB1-4304-B294-8D1B35850F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4" name="Oval 206">
              <a:extLst>
                <a:ext uri="{FF2B5EF4-FFF2-40B4-BE49-F238E27FC236}">
                  <a16:creationId xmlns:a16="http://schemas.microsoft.com/office/drawing/2014/main" id="{2243EF38-319B-42C2-A40F-8E1C25819E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5" name="Oval 207">
              <a:extLst>
                <a:ext uri="{FF2B5EF4-FFF2-40B4-BE49-F238E27FC236}">
                  <a16:creationId xmlns:a16="http://schemas.microsoft.com/office/drawing/2014/main" id="{23CE9C76-3858-44F6-903E-9D7BFE753E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6" name="Oval 208">
              <a:extLst>
                <a:ext uri="{FF2B5EF4-FFF2-40B4-BE49-F238E27FC236}">
                  <a16:creationId xmlns:a16="http://schemas.microsoft.com/office/drawing/2014/main" id="{EBCACCC7-3F72-4B26-94D9-D6AAC5FB00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7" name="Oval 209">
              <a:extLst>
                <a:ext uri="{FF2B5EF4-FFF2-40B4-BE49-F238E27FC236}">
                  <a16:creationId xmlns:a16="http://schemas.microsoft.com/office/drawing/2014/main" id="{113C31EC-4ED6-4124-9A59-B8A8DD11F8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8" name="Oval 210">
              <a:extLst>
                <a:ext uri="{FF2B5EF4-FFF2-40B4-BE49-F238E27FC236}">
                  <a16:creationId xmlns:a16="http://schemas.microsoft.com/office/drawing/2014/main" id="{B447EDF0-1356-4735-B1A9-1C86EC35E9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9" name="Oval 211">
              <a:extLst>
                <a:ext uri="{FF2B5EF4-FFF2-40B4-BE49-F238E27FC236}">
                  <a16:creationId xmlns:a16="http://schemas.microsoft.com/office/drawing/2014/main" id="{F641C6EE-D0A2-4EB9-A4E7-2D54583A40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0" name="Oval 212">
              <a:extLst>
                <a:ext uri="{FF2B5EF4-FFF2-40B4-BE49-F238E27FC236}">
                  <a16:creationId xmlns:a16="http://schemas.microsoft.com/office/drawing/2014/main" id="{E422F7FF-47B0-4D9E-8265-8952526EF3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1" name="Oval 213">
              <a:extLst>
                <a:ext uri="{FF2B5EF4-FFF2-40B4-BE49-F238E27FC236}">
                  <a16:creationId xmlns:a16="http://schemas.microsoft.com/office/drawing/2014/main" id="{4D0182B0-7AF2-43B9-ABC7-D0EE4CD125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2" name="Oval 214">
              <a:extLst>
                <a:ext uri="{FF2B5EF4-FFF2-40B4-BE49-F238E27FC236}">
                  <a16:creationId xmlns:a16="http://schemas.microsoft.com/office/drawing/2014/main" id="{72D63C21-6BE0-4892-ABE3-3B1A927A37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3" name="Oval 215">
              <a:extLst>
                <a:ext uri="{FF2B5EF4-FFF2-40B4-BE49-F238E27FC236}">
                  <a16:creationId xmlns:a16="http://schemas.microsoft.com/office/drawing/2014/main" id="{231AB0A3-4B26-4A8E-A9DD-3463F949E0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4" name="Oval 216">
              <a:extLst>
                <a:ext uri="{FF2B5EF4-FFF2-40B4-BE49-F238E27FC236}">
                  <a16:creationId xmlns:a16="http://schemas.microsoft.com/office/drawing/2014/main" id="{DD367BDD-C94E-4C7C-BFBE-CAB6BF1F81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5" name="Oval 217">
              <a:extLst>
                <a:ext uri="{FF2B5EF4-FFF2-40B4-BE49-F238E27FC236}">
                  <a16:creationId xmlns:a16="http://schemas.microsoft.com/office/drawing/2014/main" id="{ED91B21E-4649-446A-B097-BB421DB0B1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</p:grpSp>
      <p:sp>
        <p:nvSpPr>
          <p:cNvPr id="68826" name="Rectangle 218">
            <a:extLst>
              <a:ext uri="{FF2B5EF4-FFF2-40B4-BE49-F238E27FC236}">
                <a16:creationId xmlns:a16="http://schemas.microsoft.com/office/drawing/2014/main" id="{1F1DFA0D-82AA-4546-8AD6-795E3E617F5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2B45ACA-AF40-4F3D-AE3C-405A79D4E2A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68827" name="Rectangle 219">
            <a:extLst>
              <a:ext uri="{FF2B5EF4-FFF2-40B4-BE49-F238E27FC236}">
                <a16:creationId xmlns:a16="http://schemas.microsoft.com/office/drawing/2014/main" id="{2D774F8F-F2D7-4083-A22A-0138C37BA3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8828" name="Rectangle 220">
            <a:extLst>
              <a:ext uri="{FF2B5EF4-FFF2-40B4-BE49-F238E27FC236}">
                <a16:creationId xmlns:a16="http://schemas.microsoft.com/office/drawing/2014/main" id="{3A4A25D4-D243-4A33-ADF7-750E5CD8EA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8829" name="Rectangle 221">
            <a:extLst>
              <a:ext uri="{FF2B5EF4-FFF2-40B4-BE49-F238E27FC236}">
                <a16:creationId xmlns:a16="http://schemas.microsoft.com/office/drawing/2014/main" id="{F02C1A04-2064-4459-8D99-692DC7020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8830" name="Rectangle 222">
            <a:extLst>
              <a:ext uri="{FF2B5EF4-FFF2-40B4-BE49-F238E27FC236}">
                <a16:creationId xmlns:a16="http://schemas.microsoft.com/office/drawing/2014/main" id="{F249F5FE-52E7-4749-AC5A-503C8E063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faraday.physics.utoronto.ca/IYearLab/Intros/StandingWaves/Flash/long_wave.html" TargetMode="External"/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audio" Target="../media/audio3.wav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hyperlink" Target="https://ngsir.netfirms.com/englishhtm/Interference.htm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4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audio" Target="../media/audio6.wav"/><Relationship Id="rId4" Type="http://schemas.openxmlformats.org/officeDocument/2006/relationships/audio" Target="../media/audio5.wav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12.wmf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Mauro\Documenti\Immagini\Raccolta%20multimediale%20Microsoft\j0082196.mid" TargetMode="External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hyperlink" Target="https://ngsir.netfirms.com/englishhtm/Polarizer1.ht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853F94F-EAB5-412F-961E-54F294FB25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46113" y="2373313"/>
            <a:ext cx="7772400" cy="1055687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4400" dirty="0">
                <a:solidFill>
                  <a:srgbClr val="FFFF66"/>
                </a:solidFill>
              </a:rPr>
              <a:t>Light:</a:t>
            </a:r>
            <a:br>
              <a:rPr lang="it-IT" altLang="it-IT" sz="4400" dirty="0">
                <a:solidFill>
                  <a:srgbClr val="FFFF66"/>
                </a:solidFill>
              </a:rPr>
            </a:br>
            <a:r>
              <a:rPr lang="it-IT" altLang="it-IT" sz="4400" dirty="0" err="1">
                <a:solidFill>
                  <a:srgbClr val="FFFF66"/>
                </a:solidFill>
              </a:rPr>
              <a:t>its</a:t>
            </a:r>
            <a:r>
              <a:rPr lang="it-IT" altLang="it-IT" sz="4400" dirty="0">
                <a:solidFill>
                  <a:srgbClr val="FFFF66"/>
                </a:solidFill>
              </a:rPr>
              <a:t> nature and </a:t>
            </a:r>
            <a:r>
              <a:rPr lang="it-IT" altLang="it-IT" sz="4400" dirty="0" err="1">
                <a:solidFill>
                  <a:srgbClr val="FFFF66"/>
                </a:solidFill>
              </a:rPr>
              <a:t>its</a:t>
            </a:r>
            <a:r>
              <a:rPr lang="it-IT" altLang="it-IT" sz="4400" dirty="0">
                <a:solidFill>
                  <a:srgbClr val="FFFF66"/>
                </a:solidFill>
              </a:rPr>
              <a:t> </a:t>
            </a:r>
            <a:r>
              <a:rPr lang="it-IT" altLang="it-IT" sz="4400" dirty="0" err="1">
                <a:solidFill>
                  <a:srgbClr val="FFFF66"/>
                </a:solidFill>
              </a:rPr>
              <a:t>properties</a:t>
            </a:r>
            <a:endParaRPr lang="it-IT" altLang="it-IT" sz="4400" dirty="0">
              <a:solidFill>
                <a:srgbClr val="FFFF6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2B4660-A244-437F-8772-37A24AACE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3500438"/>
            <a:ext cx="6400800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b="0" dirty="0" err="1">
                <a:solidFill>
                  <a:srgbClr val="66FF33"/>
                </a:solidFill>
              </a:rPr>
              <a:t>Lecturer</a:t>
            </a:r>
            <a:r>
              <a:rPr lang="it-IT" altLang="it-IT" sz="2800" b="0" dirty="0">
                <a:solidFill>
                  <a:srgbClr val="66FF33"/>
                </a:solidFill>
              </a:rPr>
              <a:t>: Mauro Mosca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b="0" dirty="0">
                <a:solidFill>
                  <a:srgbClr val="FFFF66"/>
                </a:solidFill>
              </a:rPr>
              <a:t>(www.dieet.unipa.it/</a:t>
            </a:r>
            <a:r>
              <a:rPr lang="it-IT" altLang="it-IT" sz="2800" b="0" dirty="0" err="1">
                <a:solidFill>
                  <a:srgbClr val="FFFF66"/>
                </a:solidFill>
              </a:rPr>
              <a:t>tfl</a:t>
            </a:r>
            <a:r>
              <a:rPr lang="it-IT" altLang="it-IT" sz="2800" b="0" dirty="0">
                <a:solidFill>
                  <a:srgbClr val="FFFF66"/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800" b="0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b="0" i="1" dirty="0">
                <a:solidFill>
                  <a:srgbClr val="66FF33"/>
                </a:solidFill>
              </a:rPr>
              <a:t>last update: 01/10/2021</a:t>
            </a:r>
            <a:endParaRPr lang="fr-FR" altLang="it-IT" sz="2800" b="0" i="1" dirty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altLang="it-IT" sz="2800" b="0" dirty="0">
              <a:solidFill>
                <a:srgbClr val="FFFF00"/>
              </a:solidFill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ACCDAFA1-DF95-4326-B23A-66ED53FA4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290" y="6488113"/>
            <a:ext cx="75200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u="none" dirty="0">
                <a:solidFill>
                  <a:srgbClr val="FFFF66"/>
                </a:solidFill>
                <a:latin typeface="Verdana" panose="020B0604030504040204" pitchFamily="34" charset="0"/>
              </a:rPr>
              <a:t>University of Palermo – Master in Electronic Engineering</a:t>
            </a:r>
            <a:endParaRPr lang="fr-FR" altLang="it-IT" sz="1800" u="none" dirty="0">
              <a:solidFill>
                <a:srgbClr val="FFFF66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1E6C75-A26F-4F50-99CF-DAAC9A5033C9}"/>
              </a:ext>
            </a:extLst>
          </p:cNvPr>
          <p:cNvSpPr txBox="1">
            <a:spLocks/>
          </p:cNvSpPr>
          <p:nvPr/>
        </p:nvSpPr>
        <p:spPr>
          <a:xfrm>
            <a:off x="0" y="221181"/>
            <a:ext cx="9144000" cy="452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b="0"/>
              <a:t>Overview</a:t>
            </a:r>
            <a:endParaRPr lang="it-IT" b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FD66DE-2D96-4000-AFDC-3F8BC8D54F8A}"/>
              </a:ext>
            </a:extLst>
          </p:cNvPr>
          <p:cNvSpPr txBox="1"/>
          <p:nvPr/>
        </p:nvSpPr>
        <p:spPr>
          <a:xfrm>
            <a:off x="773723" y="1529927"/>
            <a:ext cx="507244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Waves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Dual nature of light</a:t>
            </a: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 </a:t>
            </a: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properties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Refractive</a:t>
            </a: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index</a:t>
            </a: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Interference</a:t>
            </a: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Photoelectric</a:t>
            </a: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Electromagnetic</a:t>
            </a: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spectrum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Gratings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Spectrometers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Polarizers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Optical </a:t>
            </a:r>
            <a:r>
              <a:rPr lang="it-IT" sz="2400" dirty="0" err="1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modulators</a:t>
            </a:r>
            <a:endParaRPr lang="it-IT" sz="2400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66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66"/>
              </a:solidFill>
            </a:endParaRP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2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8BBB20E7-5FA9-4B11-AB4F-B97D25558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Waves</a:t>
            </a:r>
            <a:endParaRPr lang="it-IT" altLang="it-IT" dirty="0"/>
          </a:p>
        </p:txBody>
      </p:sp>
      <p:sp>
        <p:nvSpPr>
          <p:cNvPr id="333827" name="Rectangle 3">
            <a:extLst>
              <a:ext uri="{FF2B5EF4-FFF2-40B4-BE49-F238E27FC236}">
                <a16:creationId xmlns:a16="http://schemas.microsoft.com/office/drawing/2014/main" id="{1868C147-A470-4D0B-9BAD-49A7FF26C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1036638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/>
              <a:t> </a:t>
            </a:r>
            <a:r>
              <a:rPr lang="it-IT" altLang="it-IT" dirty="0" err="1"/>
              <a:t>Longitudinal</a:t>
            </a:r>
            <a:r>
              <a:rPr lang="it-IT" altLang="it-IT" dirty="0"/>
              <a:t> </a:t>
            </a:r>
            <a:r>
              <a:rPr lang="it-IT" altLang="it-IT" dirty="0" err="1"/>
              <a:t>waves</a:t>
            </a:r>
            <a:endParaRPr lang="it-IT" altLang="it-IT" dirty="0"/>
          </a:p>
        </p:txBody>
      </p:sp>
      <p:sp>
        <p:nvSpPr>
          <p:cNvPr id="333828" name="Sound">
            <a:extLst>
              <a:ext uri="{FF2B5EF4-FFF2-40B4-BE49-F238E27FC236}">
                <a16:creationId xmlns:a16="http://schemas.microsoft.com/office/drawing/2014/main" id="{4077960F-0110-4CC8-8E33-4A99F10D12F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148263" y="2276475"/>
            <a:ext cx="1809750" cy="1809750"/>
          </a:xfrm>
          <a:custGeom>
            <a:avLst/>
            <a:gdLst>
              <a:gd name="T0" fmla="*/ 935373 w 21600"/>
              <a:gd name="T1" fmla="*/ 1772801 h 21600"/>
              <a:gd name="T2" fmla="*/ 935373 w 21600"/>
              <a:gd name="T3" fmla="*/ 0 h 21600"/>
              <a:gd name="T4" fmla="*/ 0 w 21600"/>
              <a:gd name="T5" fmla="*/ 904875 h 21600"/>
              <a:gd name="T6" fmla="*/ 1809750 w 21600"/>
              <a:gd name="T7" fmla="*/ 904875 h 21600"/>
              <a:gd name="T8" fmla="*/ 0 60000 65536"/>
              <a:gd name="T9" fmla="*/ 0 60000 65536"/>
              <a:gd name="T10" fmla="*/ 0 60000 65536"/>
              <a:gd name="T11" fmla="*/ 0 60000 65536"/>
              <a:gd name="T12" fmla="*/ 761 w 21600"/>
              <a:gd name="T13" fmla="*/ 22454 h 21600"/>
              <a:gd name="T14" fmla="*/ 21069 w 21600"/>
              <a:gd name="T15" fmla="*/ 28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333829" name="Picture 5">
            <a:extLst>
              <a:ext uri="{FF2B5EF4-FFF2-40B4-BE49-F238E27FC236}">
                <a16:creationId xmlns:a16="http://schemas.microsoft.com/office/drawing/2014/main" id="{41144857-503A-414F-909A-6E467DB1FE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2205038"/>
            <a:ext cx="23050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3830" name="Picture 6">
            <a:extLst>
              <a:ext uri="{FF2B5EF4-FFF2-40B4-BE49-F238E27FC236}">
                <a16:creationId xmlns:a16="http://schemas.microsoft.com/office/drawing/2014/main" id="{C454627E-A804-4F84-AC03-12B7997D74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0263"/>
            <a:ext cx="2382838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3831" name="Rectangle 7">
            <a:extLst>
              <a:ext uri="{FF2B5EF4-FFF2-40B4-BE49-F238E27FC236}">
                <a16:creationId xmlns:a16="http://schemas.microsoft.com/office/drawing/2014/main" id="{769BA3A2-39FF-413C-BC83-A6911D875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3644900"/>
            <a:ext cx="8229600" cy="10366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dirty="0" err="1"/>
              <a:t>Transversal</a:t>
            </a:r>
            <a:r>
              <a:rPr lang="it-IT" altLang="it-IT" b="0" dirty="0"/>
              <a:t> </a:t>
            </a:r>
            <a:r>
              <a:rPr lang="it-IT" altLang="it-IT" b="0" dirty="0" err="1"/>
              <a:t>waves</a:t>
            </a:r>
            <a:endParaRPr lang="it-IT" altLang="it-IT" b="0" dirty="0"/>
          </a:p>
        </p:txBody>
      </p:sp>
      <p:pic>
        <p:nvPicPr>
          <p:cNvPr id="5128" name="Picture 8">
            <a:hlinkClick r:id="rId8"/>
            <a:extLst>
              <a:ext uri="{FF2B5EF4-FFF2-40B4-BE49-F238E27FC236}">
                <a16:creationId xmlns:a16="http://schemas.microsoft.com/office/drawing/2014/main" id="{444C6C28-5F24-40ED-840E-9EF8F55B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0"/>
            <a:ext cx="90805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500" fill="hold"/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338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3382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8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333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76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7" grpId="0" build="p"/>
      <p:bldP spid="3338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>
            <a:extLst>
              <a:ext uri="{FF2B5EF4-FFF2-40B4-BE49-F238E27FC236}">
                <a16:creationId xmlns:a16="http://schemas.microsoft.com/office/drawing/2014/main" id="{D0600E6B-4B1B-4FC1-B495-1463FD71A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Frequency and </a:t>
            </a:r>
            <a:r>
              <a:rPr lang="it-IT" altLang="it-IT" dirty="0" err="1"/>
              <a:t>wavelength</a:t>
            </a:r>
            <a:endParaRPr lang="it-IT" altLang="it-IT" dirty="0"/>
          </a:p>
        </p:txBody>
      </p:sp>
      <p:pic>
        <p:nvPicPr>
          <p:cNvPr id="334851" name="Picture 3">
            <a:extLst>
              <a:ext uri="{FF2B5EF4-FFF2-40B4-BE49-F238E27FC236}">
                <a16:creationId xmlns:a16="http://schemas.microsoft.com/office/drawing/2014/main" id="{1672863E-0917-4CCF-B162-728DD101B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1506538"/>
            <a:ext cx="61944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4852" name="Text Box 4">
            <a:extLst>
              <a:ext uri="{FF2B5EF4-FFF2-40B4-BE49-F238E27FC236}">
                <a16:creationId xmlns:a16="http://schemas.microsoft.com/office/drawing/2014/main" id="{73A00C34-0C6E-4809-9328-23D27FAEF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13" y="2273300"/>
            <a:ext cx="43640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0">
                <a:latin typeface="Garamond" panose="02020404030301010803" pitchFamily="18" charset="0"/>
              </a:rPr>
              <a:t>…</a:t>
            </a:r>
            <a:r>
              <a:rPr lang="en-US" altLang="it-IT" sz="3200" b="0">
                <a:latin typeface="Garamond" panose="02020404030301010803" pitchFamily="18" charset="0"/>
              </a:rPr>
              <a:t>at a fixed point in space</a:t>
            </a:r>
            <a:endParaRPr lang="it-IT" altLang="it-IT" sz="3200" b="0">
              <a:latin typeface="Garamond" panose="02020404030301010803" pitchFamily="18" charset="0"/>
            </a:endParaRPr>
          </a:p>
        </p:txBody>
      </p:sp>
      <p:pic>
        <p:nvPicPr>
          <p:cNvPr id="334853" name="Picture 5">
            <a:extLst>
              <a:ext uri="{FF2B5EF4-FFF2-40B4-BE49-F238E27FC236}">
                <a16:creationId xmlns:a16="http://schemas.microsoft.com/office/drawing/2014/main" id="{73274444-E749-486C-8756-C63DCF64437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2947988"/>
            <a:ext cx="6178550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4854" name="Text Box 6">
            <a:extLst>
              <a:ext uri="{FF2B5EF4-FFF2-40B4-BE49-F238E27FC236}">
                <a16:creationId xmlns:a16="http://schemas.microsoft.com/office/drawing/2014/main" id="{5D381549-7D03-40C3-AE95-FB82B7E0A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655763"/>
            <a:ext cx="37068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0">
                <a:latin typeface="Garamond" panose="02020404030301010803" pitchFamily="18" charset="0"/>
              </a:rPr>
              <a:t>Not all waves travel…</a:t>
            </a:r>
          </a:p>
        </p:txBody>
      </p:sp>
      <p:sp>
        <p:nvSpPr>
          <p:cNvPr id="334855" name="Text Box 7">
            <a:extLst>
              <a:ext uri="{FF2B5EF4-FFF2-40B4-BE49-F238E27FC236}">
                <a16:creationId xmlns:a16="http://schemas.microsoft.com/office/drawing/2014/main" id="{A2FF0987-66A9-472C-A1AF-581D0F1E9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7388" y="5445125"/>
            <a:ext cx="25622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0">
                <a:latin typeface="Garamond" panose="02020404030301010803" pitchFamily="18" charset="0"/>
              </a:rPr>
              <a:t>standing waves</a:t>
            </a:r>
          </a:p>
        </p:txBody>
      </p:sp>
      <p:pic>
        <p:nvPicPr>
          <p:cNvPr id="334856" name="Picture 8">
            <a:extLst>
              <a:ext uri="{FF2B5EF4-FFF2-40B4-BE49-F238E27FC236}">
                <a16:creationId xmlns:a16="http://schemas.microsoft.com/office/drawing/2014/main" id="{453BD120-E0C7-4E92-BBE6-846F49B2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833688"/>
            <a:ext cx="879316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8.09249E-7 L -8.33333E-7 0.5632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2" grpId="0"/>
      <p:bldP spid="334852" grpId="1"/>
      <p:bldP spid="334854" grpId="0"/>
      <p:bldP spid="3348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191EC729-50F6-4861-BA63-9F3F1D12ED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Frequency and </a:t>
            </a:r>
            <a:r>
              <a:rPr lang="it-IT" altLang="it-IT" dirty="0" err="1"/>
              <a:t>wavelength</a:t>
            </a:r>
            <a:endParaRPr lang="it-IT" altLang="it-IT" dirty="0"/>
          </a:p>
        </p:txBody>
      </p:sp>
      <p:grpSp>
        <p:nvGrpSpPr>
          <p:cNvPr id="335875" name="Group 3">
            <a:extLst>
              <a:ext uri="{FF2B5EF4-FFF2-40B4-BE49-F238E27FC236}">
                <a16:creationId xmlns:a16="http://schemas.microsoft.com/office/drawing/2014/main" id="{F4527AB8-483E-40A2-9F48-827F4FB00D30}"/>
              </a:ext>
            </a:extLst>
          </p:cNvPr>
          <p:cNvGrpSpPr>
            <a:grpSpLocks/>
          </p:cNvGrpSpPr>
          <p:nvPr/>
        </p:nvGrpSpPr>
        <p:grpSpPr bwMode="auto">
          <a:xfrm>
            <a:off x="3113088" y="2727325"/>
            <a:ext cx="215900" cy="1174750"/>
            <a:chOff x="2604" y="2112"/>
            <a:chExt cx="136" cy="740"/>
          </a:xfrm>
        </p:grpSpPr>
        <p:sp>
          <p:nvSpPr>
            <p:cNvPr id="7205" name="Line 4">
              <a:extLst>
                <a:ext uri="{FF2B5EF4-FFF2-40B4-BE49-F238E27FC236}">
                  <a16:creationId xmlns:a16="http://schemas.microsoft.com/office/drawing/2014/main" id="{4B702E57-5619-4D5A-8E2F-9DC70F8CCC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7206" name="Group 5">
              <a:extLst>
                <a:ext uri="{FF2B5EF4-FFF2-40B4-BE49-F238E27FC236}">
                  <a16:creationId xmlns:a16="http://schemas.microsoft.com/office/drawing/2014/main" id="{6929CE09-607F-4A70-8316-BB2A34CF5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7207" name="Oval 6">
                <a:extLst>
                  <a:ext uri="{FF2B5EF4-FFF2-40B4-BE49-F238E27FC236}">
                    <a16:creationId xmlns:a16="http://schemas.microsoft.com/office/drawing/2014/main" id="{9AB64EEC-E6F9-437B-9449-C8BFE530C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08" name="Oval 7">
                <a:extLst>
                  <a:ext uri="{FF2B5EF4-FFF2-40B4-BE49-F238E27FC236}">
                    <a16:creationId xmlns:a16="http://schemas.microsoft.com/office/drawing/2014/main" id="{A9FDAEF7-AA97-4DEA-AA5E-008D31A0F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35880" name="Group 8">
            <a:extLst>
              <a:ext uri="{FF2B5EF4-FFF2-40B4-BE49-F238E27FC236}">
                <a16:creationId xmlns:a16="http://schemas.microsoft.com/office/drawing/2014/main" id="{2DB0CB14-6459-4DC0-AF6F-736E1888D177}"/>
              </a:ext>
            </a:extLst>
          </p:cNvPr>
          <p:cNvGrpSpPr>
            <a:grpSpLocks/>
          </p:cNvGrpSpPr>
          <p:nvPr/>
        </p:nvGrpSpPr>
        <p:grpSpPr bwMode="auto">
          <a:xfrm>
            <a:off x="-107950" y="2728913"/>
            <a:ext cx="215900" cy="1174750"/>
            <a:chOff x="2604" y="2112"/>
            <a:chExt cx="136" cy="740"/>
          </a:xfrm>
        </p:grpSpPr>
        <p:sp>
          <p:nvSpPr>
            <p:cNvPr id="7201" name="Line 9">
              <a:extLst>
                <a:ext uri="{FF2B5EF4-FFF2-40B4-BE49-F238E27FC236}">
                  <a16:creationId xmlns:a16="http://schemas.microsoft.com/office/drawing/2014/main" id="{F024584F-593F-4841-AC2E-DE51AB47F8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7202" name="Group 10">
              <a:extLst>
                <a:ext uri="{FF2B5EF4-FFF2-40B4-BE49-F238E27FC236}">
                  <a16:creationId xmlns:a16="http://schemas.microsoft.com/office/drawing/2014/main" id="{7352C625-414B-4D16-9A2A-9D9EC07B1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7203" name="Oval 11">
                <a:extLst>
                  <a:ext uri="{FF2B5EF4-FFF2-40B4-BE49-F238E27FC236}">
                    <a16:creationId xmlns:a16="http://schemas.microsoft.com/office/drawing/2014/main" id="{95DDEF96-3CA3-4C1D-A4E7-B37555EB3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04" name="Oval 12">
                <a:extLst>
                  <a:ext uri="{FF2B5EF4-FFF2-40B4-BE49-F238E27FC236}">
                    <a16:creationId xmlns:a16="http://schemas.microsoft.com/office/drawing/2014/main" id="{2FB94C30-D317-4B96-BBD7-DDEFBCF13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35885" name="Group 13">
            <a:extLst>
              <a:ext uri="{FF2B5EF4-FFF2-40B4-BE49-F238E27FC236}">
                <a16:creationId xmlns:a16="http://schemas.microsoft.com/office/drawing/2014/main" id="{D6002236-0A1D-42E5-BF94-BBB1DC38A892}"/>
              </a:ext>
            </a:extLst>
          </p:cNvPr>
          <p:cNvGrpSpPr>
            <a:grpSpLocks/>
          </p:cNvGrpSpPr>
          <p:nvPr/>
        </p:nvGrpSpPr>
        <p:grpSpPr bwMode="auto">
          <a:xfrm>
            <a:off x="-12700" y="3817938"/>
            <a:ext cx="9124950" cy="444500"/>
            <a:chOff x="-8" y="2369"/>
            <a:chExt cx="4344" cy="280"/>
          </a:xfrm>
        </p:grpSpPr>
        <p:grpSp>
          <p:nvGrpSpPr>
            <p:cNvPr id="7179" name="Group 14">
              <a:extLst>
                <a:ext uri="{FF2B5EF4-FFF2-40B4-BE49-F238E27FC236}">
                  <a16:creationId xmlns:a16="http://schemas.microsoft.com/office/drawing/2014/main" id="{42564980-8849-46DC-BA5F-06B09EA77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" y="2375"/>
              <a:ext cx="2905" cy="274"/>
              <a:chOff x="46" y="2375"/>
              <a:chExt cx="2035" cy="274"/>
            </a:xfrm>
          </p:grpSpPr>
          <p:grpSp>
            <p:nvGrpSpPr>
              <p:cNvPr id="7187" name="Group 15">
                <a:extLst>
                  <a:ext uri="{FF2B5EF4-FFF2-40B4-BE49-F238E27FC236}">
                    <a16:creationId xmlns:a16="http://schemas.microsoft.com/office/drawing/2014/main" id="{444E2AB9-7AA0-46B4-AB6D-506173506A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2389"/>
                <a:ext cx="1023" cy="260"/>
                <a:chOff x="46" y="2389"/>
                <a:chExt cx="1023" cy="260"/>
              </a:xfrm>
            </p:grpSpPr>
            <p:grpSp>
              <p:nvGrpSpPr>
                <p:cNvPr id="7195" name="Group 16">
                  <a:extLst>
                    <a:ext uri="{FF2B5EF4-FFF2-40B4-BE49-F238E27FC236}">
                      <a16:creationId xmlns:a16="http://schemas.microsoft.com/office/drawing/2014/main" id="{9A0A73D4-F177-4359-A327-4CE32241A4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" y="2390"/>
                  <a:ext cx="521" cy="259"/>
                  <a:chOff x="46" y="2255"/>
                  <a:chExt cx="758" cy="259"/>
                </a:xfrm>
              </p:grpSpPr>
              <p:sp>
                <p:nvSpPr>
                  <p:cNvPr id="7199" name="Freeform 17">
                    <a:extLst>
                      <a:ext uri="{FF2B5EF4-FFF2-40B4-BE49-F238E27FC236}">
                        <a16:creationId xmlns:a16="http://schemas.microsoft.com/office/drawing/2014/main" id="{403566C5-6DF2-4F33-A27E-8FD589CEFC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" y="2255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200" name="Freeform 18">
                    <a:extLst>
                      <a:ext uri="{FF2B5EF4-FFF2-40B4-BE49-F238E27FC236}">
                        <a16:creationId xmlns:a16="http://schemas.microsoft.com/office/drawing/2014/main" id="{ED60B31B-C5A0-47ED-8876-07253A2D44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11" y="2364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7196" name="Group 19">
                  <a:extLst>
                    <a:ext uri="{FF2B5EF4-FFF2-40B4-BE49-F238E27FC236}">
                      <a16:creationId xmlns:a16="http://schemas.microsoft.com/office/drawing/2014/main" id="{34698848-3C47-44EA-87E8-8D1A72B5AF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" y="2389"/>
                  <a:ext cx="521" cy="259"/>
                  <a:chOff x="46" y="2255"/>
                  <a:chExt cx="758" cy="259"/>
                </a:xfrm>
              </p:grpSpPr>
              <p:sp>
                <p:nvSpPr>
                  <p:cNvPr id="7197" name="Freeform 20">
                    <a:extLst>
                      <a:ext uri="{FF2B5EF4-FFF2-40B4-BE49-F238E27FC236}">
                        <a16:creationId xmlns:a16="http://schemas.microsoft.com/office/drawing/2014/main" id="{07D221EA-C13B-4874-8E44-B8AF940282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" y="2255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198" name="Freeform 21">
                    <a:extLst>
                      <a:ext uri="{FF2B5EF4-FFF2-40B4-BE49-F238E27FC236}">
                        <a16:creationId xmlns:a16="http://schemas.microsoft.com/office/drawing/2014/main" id="{1988B4F8-FB6F-49D5-999F-75F1E7E3A1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11" y="2364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</p:grpSp>
          </p:grpSp>
          <p:grpSp>
            <p:nvGrpSpPr>
              <p:cNvPr id="7188" name="Group 22">
                <a:extLst>
                  <a:ext uri="{FF2B5EF4-FFF2-40B4-BE49-F238E27FC236}">
                    <a16:creationId xmlns:a16="http://schemas.microsoft.com/office/drawing/2014/main" id="{43B6BA61-6E50-4EBC-B4A8-832843962C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8" y="2375"/>
                <a:ext cx="1023" cy="260"/>
                <a:chOff x="46" y="2389"/>
                <a:chExt cx="1023" cy="260"/>
              </a:xfrm>
            </p:grpSpPr>
            <p:grpSp>
              <p:nvGrpSpPr>
                <p:cNvPr id="7189" name="Group 23">
                  <a:extLst>
                    <a:ext uri="{FF2B5EF4-FFF2-40B4-BE49-F238E27FC236}">
                      <a16:creationId xmlns:a16="http://schemas.microsoft.com/office/drawing/2014/main" id="{E7DFE400-127F-4ED7-AE95-CC67FE63A0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" y="2390"/>
                  <a:ext cx="521" cy="259"/>
                  <a:chOff x="46" y="2255"/>
                  <a:chExt cx="758" cy="259"/>
                </a:xfrm>
              </p:grpSpPr>
              <p:sp>
                <p:nvSpPr>
                  <p:cNvPr id="7193" name="Freeform 24">
                    <a:extLst>
                      <a:ext uri="{FF2B5EF4-FFF2-40B4-BE49-F238E27FC236}">
                        <a16:creationId xmlns:a16="http://schemas.microsoft.com/office/drawing/2014/main" id="{C1C22994-523C-4951-BEA3-96494A1D1B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" y="2255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194" name="Freeform 25">
                    <a:extLst>
                      <a:ext uri="{FF2B5EF4-FFF2-40B4-BE49-F238E27FC236}">
                        <a16:creationId xmlns:a16="http://schemas.microsoft.com/office/drawing/2014/main" id="{3B46BDD8-2B67-4614-8594-D4D75928AC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11" y="2364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7190" name="Group 26">
                  <a:extLst>
                    <a:ext uri="{FF2B5EF4-FFF2-40B4-BE49-F238E27FC236}">
                      <a16:creationId xmlns:a16="http://schemas.microsoft.com/office/drawing/2014/main" id="{EB4F7F5B-E697-4CFC-B326-F0A359EB34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" y="2389"/>
                  <a:ext cx="521" cy="259"/>
                  <a:chOff x="46" y="2255"/>
                  <a:chExt cx="758" cy="259"/>
                </a:xfrm>
              </p:grpSpPr>
              <p:sp>
                <p:nvSpPr>
                  <p:cNvPr id="7191" name="Freeform 27">
                    <a:extLst>
                      <a:ext uri="{FF2B5EF4-FFF2-40B4-BE49-F238E27FC236}">
                        <a16:creationId xmlns:a16="http://schemas.microsoft.com/office/drawing/2014/main" id="{F91EFEFF-520E-40A8-AE76-5BC4D5D532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" y="2255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192" name="Freeform 28">
                    <a:extLst>
                      <a:ext uri="{FF2B5EF4-FFF2-40B4-BE49-F238E27FC236}">
                        <a16:creationId xmlns:a16="http://schemas.microsoft.com/office/drawing/2014/main" id="{22BCF14E-B2FC-4E70-96E2-61F72C5E91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11" y="2364"/>
                    <a:ext cx="393" cy="150"/>
                  </a:xfrm>
                  <a:custGeom>
                    <a:avLst/>
                    <a:gdLst>
                      <a:gd name="T0" fmla="*/ 0 w 393"/>
                      <a:gd name="T1" fmla="*/ 150 h 150"/>
                      <a:gd name="T2" fmla="*/ 210 w 393"/>
                      <a:gd name="T3" fmla="*/ 3 h 150"/>
                      <a:gd name="T4" fmla="*/ 393 w 393"/>
                      <a:gd name="T5" fmla="*/ 131 h 15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3" h="150">
                        <a:moveTo>
                          <a:pt x="0" y="150"/>
                        </a:moveTo>
                        <a:cubicBezTo>
                          <a:pt x="72" y="78"/>
                          <a:pt x="145" y="6"/>
                          <a:pt x="210" y="3"/>
                        </a:cubicBezTo>
                        <a:cubicBezTo>
                          <a:pt x="275" y="0"/>
                          <a:pt x="364" y="110"/>
                          <a:pt x="393" y="131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7180" name="Group 29">
              <a:extLst>
                <a:ext uri="{FF2B5EF4-FFF2-40B4-BE49-F238E27FC236}">
                  <a16:creationId xmlns:a16="http://schemas.microsoft.com/office/drawing/2014/main" id="{388627A3-45DD-4D69-93B4-081DC11ABD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6" y="2369"/>
              <a:ext cx="1460" cy="260"/>
              <a:chOff x="46" y="2389"/>
              <a:chExt cx="1023" cy="260"/>
            </a:xfrm>
          </p:grpSpPr>
          <p:grpSp>
            <p:nvGrpSpPr>
              <p:cNvPr id="7181" name="Group 30">
                <a:extLst>
                  <a:ext uri="{FF2B5EF4-FFF2-40B4-BE49-F238E27FC236}">
                    <a16:creationId xmlns:a16="http://schemas.microsoft.com/office/drawing/2014/main" id="{4E9044D5-CCB4-436F-9E1C-A036D0F0A5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2390"/>
                <a:ext cx="521" cy="259"/>
                <a:chOff x="46" y="2255"/>
                <a:chExt cx="758" cy="259"/>
              </a:xfrm>
            </p:grpSpPr>
            <p:sp>
              <p:nvSpPr>
                <p:cNvPr id="7185" name="Freeform 31">
                  <a:extLst>
                    <a:ext uri="{FF2B5EF4-FFF2-40B4-BE49-F238E27FC236}">
                      <a16:creationId xmlns:a16="http://schemas.microsoft.com/office/drawing/2014/main" id="{3034E23A-6C7A-4E25-A31D-1AAE275653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" y="2255"/>
                  <a:ext cx="393" cy="150"/>
                </a:xfrm>
                <a:custGeom>
                  <a:avLst/>
                  <a:gdLst>
                    <a:gd name="T0" fmla="*/ 0 w 393"/>
                    <a:gd name="T1" fmla="*/ 150 h 150"/>
                    <a:gd name="T2" fmla="*/ 210 w 393"/>
                    <a:gd name="T3" fmla="*/ 3 h 150"/>
                    <a:gd name="T4" fmla="*/ 393 w 393"/>
                    <a:gd name="T5" fmla="*/ 131 h 15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3" h="150">
                      <a:moveTo>
                        <a:pt x="0" y="150"/>
                      </a:moveTo>
                      <a:cubicBezTo>
                        <a:pt x="72" y="78"/>
                        <a:pt x="145" y="6"/>
                        <a:pt x="210" y="3"/>
                      </a:cubicBezTo>
                      <a:cubicBezTo>
                        <a:pt x="275" y="0"/>
                        <a:pt x="364" y="110"/>
                        <a:pt x="393" y="131"/>
                      </a:cubicBezTo>
                    </a:path>
                  </a:pathLst>
                </a:custGeom>
                <a:noFill/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it-IT"/>
                </a:p>
              </p:txBody>
            </p:sp>
            <p:sp>
              <p:nvSpPr>
                <p:cNvPr id="7186" name="Freeform 32">
                  <a:extLst>
                    <a:ext uri="{FF2B5EF4-FFF2-40B4-BE49-F238E27FC236}">
                      <a16:creationId xmlns:a16="http://schemas.microsoft.com/office/drawing/2014/main" id="{F37D5654-4504-4F86-ACBD-3A124BF73C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11" y="2364"/>
                  <a:ext cx="393" cy="150"/>
                </a:xfrm>
                <a:custGeom>
                  <a:avLst/>
                  <a:gdLst>
                    <a:gd name="T0" fmla="*/ 0 w 393"/>
                    <a:gd name="T1" fmla="*/ 150 h 150"/>
                    <a:gd name="T2" fmla="*/ 210 w 393"/>
                    <a:gd name="T3" fmla="*/ 3 h 150"/>
                    <a:gd name="T4" fmla="*/ 393 w 393"/>
                    <a:gd name="T5" fmla="*/ 131 h 15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3" h="150">
                      <a:moveTo>
                        <a:pt x="0" y="150"/>
                      </a:moveTo>
                      <a:cubicBezTo>
                        <a:pt x="72" y="78"/>
                        <a:pt x="145" y="6"/>
                        <a:pt x="210" y="3"/>
                      </a:cubicBezTo>
                      <a:cubicBezTo>
                        <a:pt x="275" y="0"/>
                        <a:pt x="364" y="110"/>
                        <a:pt x="393" y="131"/>
                      </a:cubicBezTo>
                    </a:path>
                  </a:pathLst>
                </a:custGeom>
                <a:noFill/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7182" name="Group 33">
                <a:extLst>
                  <a:ext uri="{FF2B5EF4-FFF2-40B4-BE49-F238E27FC236}">
                    <a16:creationId xmlns:a16="http://schemas.microsoft.com/office/drawing/2014/main" id="{CD146C02-46E7-4688-BA46-5ADF37D0AF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8" y="2389"/>
                <a:ext cx="521" cy="259"/>
                <a:chOff x="46" y="2255"/>
                <a:chExt cx="758" cy="259"/>
              </a:xfrm>
            </p:grpSpPr>
            <p:sp>
              <p:nvSpPr>
                <p:cNvPr id="7183" name="Freeform 34">
                  <a:extLst>
                    <a:ext uri="{FF2B5EF4-FFF2-40B4-BE49-F238E27FC236}">
                      <a16:creationId xmlns:a16="http://schemas.microsoft.com/office/drawing/2014/main" id="{18C967A0-AAAE-4A3B-A013-FB7E0B0F6F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" y="2255"/>
                  <a:ext cx="393" cy="150"/>
                </a:xfrm>
                <a:custGeom>
                  <a:avLst/>
                  <a:gdLst>
                    <a:gd name="T0" fmla="*/ 0 w 393"/>
                    <a:gd name="T1" fmla="*/ 150 h 150"/>
                    <a:gd name="T2" fmla="*/ 210 w 393"/>
                    <a:gd name="T3" fmla="*/ 3 h 150"/>
                    <a:gd name="T4" fmla="*/ 393 w 393"/>
                    <a:gd name="T5" fmla="*/ 131 h 15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3" h="150">
                      <a:moveTo>
                        <a:pt x="0" y="150"/>
                      </a:moveTo>
                      <a:cubicBezTo>
                        <a:pt x="72" y="78"/>
                        <a:pt x="145" y="6"/>
                        <a:pt x="210" y="3"/>
                      </a:cubicBezTo>
                      <a:cubicBezTo>
                        <a:pt x="275" y="0"/>
                        <a:pt x="364" y="110"/>
                        <a:pt x="393" y="131"/>
                      </a:cubicBezTo>
                    </a:path>
                  </a:pathLst>
                </a:custGeom>
                <a:noFill/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it-IT"/>
                </a:p>
              </p:txBody>
            </p:sp>
            <p:sp>
              <p:nvSpPr>
                <p:cNvPr id="7184" name="Freeform 35">
                  <a:extLst>
                    <a:ext uri="{FF2B5EF4-FFF2-40B4-BE49-F238E27FC236}">
                      <a16:creationId xmlns:a16="http://schemas.microsoft.com/office/drawing/2014/main" id="{755ABDBE-1088-4AA9-AE67-5E52386AC0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11" y="2364"/>
                  <a:ext cx="393" cy="150"/>
                </a:xfrm>
                <a:custGeom>
                  <a:avLst/>
                  <a:gdLst>
                    <a:gd name="T0" fmla="*/ 0 w 393"/>
                    <a:gd name="T1" fmla="*/ 150 h 150"/>
                    <a:gd name="T2" fmla="*/ 210 w 393"/>
                    <a:gd name="T3" fmla="*/ 3 h 150"/>
                    <a:gd name="T4" fmla="*/ 393 w 393"/>
                    <a:gd name="T5" fmla="*/ 131 h 15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3" h="150">
                      <a:moveTo>
                        <a:pt x="0" y="150"/>
                      </a:moveTo>
                      <a:cubicBezTo>
                        <a:pt x="72" y="78"/>
                        <a:pt x="145" y="6"/>
                        <a:pt x="210" y="3"/>
                      </a:cubicBezTo>
                      <a:cubicBezTo>
                        <a:pt x="275" y="0"/>
                        <a:pt x="364" y="110"/>
                        <a:pt x="393" y="131"/>
                      </a:cubicBezTo>
                    </a:path>
                  </a:pathLst>
                </a:custGeom>
                <a:noFill/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335908" name="Line 36">
            <a:extLst>
              <a:ext uri="{FF2B5EF4-FFF2-40B4-BE49-F238E27FC236}">
                <a16:creationId xmlns:a16="http://schemas.microsoft.com/office/drawing/2014/main" id="{AFFCA300-A544-4830-9509-49859495D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713" y="3744913"/>
            <a:ext cx="0" cy="1001712"/>
          </a:xfrm>
          <a:prstGeom prst="line">
            <a:avLst/>
          </a:prstGeom>
          <a:noFill/>
          <a:ln w="31750">
            <a:solidFill>
              <a:srgbClr val="FF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5909" name="Line 37">
            <a:extLst>
              <a:ext uri="{FF2B5EF4-FFF2-40B4-BE49-F238E27FC236}">
                <a16:creationId xmlns:a16="http://schemas.microsoft.com/office/drawing/2014/main" id="{1533B5BF-82E0-4DAF-AE67-3F806FEB7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5838" y="3743325"/>
            <a:ext cx="0" cy="1001713"/>
          </a:xfrm>
          <a:prstGeom prst="line">
            <a:avLst/>
          </a:prstGeom>
          <a:noFill/>
          <a:ln w="31750">
            <a:solidFill>
              <a:srgbClr val="FF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5910" name="Line 38">
            <a:extLst>
              <a:ext uri="{FF2B5EF4-FFF2-40B4-BE49-F238E27FC236}">
                <a16:creationId xmlns:a16="http://schemas.microsoft.com/office/drawing/2014/main" id="{EF6A575C-5955-41DB-BA77-C34D7DE2F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713" y="4513263"/>
            <a:ext cx="1495425" cy="0"/>
          </a:xfrm>
          <a:prstGeom prst="line">
            <a:avLst/>
          </a:prstGeom>
          <a:noFill/>
          <a:ln w="41275">
            <a:solidFill>
              <a:srgbClr val="FF99CC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5911" name="Text Box 39">
            <a:extLst>
              <a:ext uri="{FF2B5EF4-FFF2-40B4-BE49-F238E27FC236}">
                <a16:creationId xmlns:a16="http://schemas.microsoft.com/office/drawing/2014/main" id="{E549B63F-ADC1-41DD-A4FC-447FB80F1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4113" y="4532313"/>
            <a:ext cx="6111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i="1">
                <a:solidFill>
                  <a:srgbClr val="FF99CC"/>
                </a:solidFill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335912" name="Text Box 40">
            <a:extLst>
              <a:ext uri="{FF2B5EF4-FFF2-40B4-BE49-F238E27FC236}">
                <a16:creationId xmlns:a16="http://schemas.microsoft.com/office/drawing/2014/main" id="{D5B6E27A-EB71-451A-84C4-6576E20AB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400" y="5443538"/>
            <a:ext cx="46593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6000" i="1">
                <a:solidFill>
                  <a:srgbClr val="FF99CC"/>
                </a:solidFill>
                <a:latin typeface="Symbol" panose="05050102010706020507" pitchFamily="18" charset="2"/>
              </a:rPr>
              <a:t>l</a:t>
            </a:r>
            <a:r>
              <a:rPr lang="it-IT" altLang="it-IT" sz="6000">
                <a:solidFill>
                  <a:srgbClr val="FF99CC"/>
                </a:solidFill>
                <a:latin typeface="Times New Roman" panose="02020603050405020304" pitchFamily="18" charset="0"/>
              </a:rPr>
              <a:t>/</a:t>
            </a:r>
            <a:r>
              <a:rPr lang="it-IT" altLang="it-IT" sz="6000" i="1">
                <a:solidFill>
                  <a:srgbClr val="FF99CC"/>
                </a:solidFill>
                <a:latin typeface="Times New Roman" panose="02020603050405020304" pitchFamily="18" charset="0"/>
              </a:rPr>
              <a:t>T </a:t>
            </a:r>
            <a:r>
              <a:rPr lang="it-IT" altLang="it-IT" sz="6000">
                <a:solidFill>
                  <a:srgbClr val="FF99CC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6000" i="1">
                <a:solidFill>
                  <a:srgbClr val="FF99CC"/>
                </a:solidFill>
                <a:latin typeface="Symbol" panose="05050102010706020507" pitchFamily="18" charset="2"/>
              </a:rPr>
              <a:t>l</a:t>
            </a:r>
            <a:r>
              <a:rPr lang="it-IT" altLang="it-IT" sz="6000" i="1">
                <a:solidFill>
                  <a:srgbClr val="FF99CC"/>
                </a:solidFill>
                <a:latin typeface="Times New Roman" panose="02020603050405020304" pitchFamily="18" charset="0"/>
              </a:rPr>
              <a:t>f = v</a:t>
            </a:r>
            <a:endParaRPr lang="it-IT" altLang="it-IT" sz="6000" i="1">
              <a:solidFill>
                <a:srgbClr val="FF99CC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" fill="hold"/>
                                        <p:tgtEl>
                                          <p:spTgt spid="3358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 L 0.65052 0.0009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83" y="4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3358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3358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2" presetID="63" presetClass="path" presetSubtype="0" repeatCount="4000" accel="50000" decel="5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21965E-6 L 1 0.0009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35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25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3358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600"/>
                            </p:stCondLst>
                            <p:childTnLst>
                              <p:par>
                                <p:cTn id="28" presetID="63" presetClass="path" presetSubtype="0" repeatCount="indefinite" accel="50000" decel="50000" fill="remov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4.81481E-6 L 1.00313 -4.81481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35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5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3358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3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3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3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33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59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59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5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911" grpId="0"/>
      <p:bldP spid="3359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9DB3EE18-EE04-488C-91BA-63E1D0994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Light</a:t>
            </a:r>
          </a:p>
        </p:txBody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6ED307A8-641A-4EDC-BFE8-9481F122B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1628775" cy="10382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 err="1">
                <a:latin typeface="Garamond" panose="02020404030301010803" pitchFamily="18" charset="0"/>
              </a:rPr>
              <a:t>Waves</a:t>
            </a:r>
            <a:endParaRPr lang="it-IT" altLang="it-IT" dirty="0">
              <a:latin typeface="Garamond" panose="02020404030301010803" pitchFamily="18" charset="0"/>
            </a:endParaRPr>
          </a:p>
        </p:txBody>
      </p:sp>
      <p:sp>
        <p:nvSpPr>
          <p:cNvPr id="336900" name="Text Box 4">
            <a:extLst>
              <a:ext uri="{FF2B5EF4-FFF2-40B4-BE49-F238E27FC236}">
                <a16:creationId xmlns:a16="http://schemas.microsoft.com/office/drawing/2014/main" id="{4C8CB6FB-BB76-46D1-A9E5-0082E0F53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675" y="1625600"/>
            <a:ext cx="150812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it-IT" altLang="it-IT" sz="32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particles</a:t>
            </a:r>
            <a:endParaRPr lang="it-IT" altLang="it-IT" sz="3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36901" name="Text Box 5">
            <a:extLst>
              <a:ext uri="{FF2B5EF4-FFF2-40B4-BE49-F238E27FC236}">
                <a16:creationId xmlns:a16="http://schemas.microsoft.com/office/drawing/2014/main" id="{F30FFA2D-8EB5-40F5-B8D3-27D91DE87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388" y="1628775"/>
            <a:ext cx="3317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0">
                <a:latin typeface="Garamond" panose="02020404030301010803" pitchFamily="18" charset="0"/>
              </a:rPr>
              <a:t>?</a:t>
            </a:r>
          </a:p>
        </p:txBody>
      </p:sp>
      <p:sp>
        <p:nvSpPr>
          <p:cNvPr id="336902" name="Text Box 6">
            <a:extLst>
              <a:ext uri="{FF2B5EF4-FFF2-40B4-BE49-F238E27FC236}">
                <a16:creationId xmlns:a16="http://schemas.microsoft.com/office/drawing/2014/main" id="{3BCB1D9C-037B-4BAA-82D9-5C7406A78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963863"/>
            <a:ext cx="28225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0" i="1">
                <a:latin typeface="Garamond" panose="02020404030301010803" pitchFamily="18" charset="0"/>
              </a:rPr>
              <a:t>reflection, refraction</a:t>
            </a:r>
          </a:p>
        </p:txBody>
      </p:sp>
      <p:sp>
        <p:nvSpPr>
          <p:cNvPr id="336903" name="Text Box 7">
            <a:extLst>
              <a:ext uri="{FF2B5EF4-FFF2-40B4-BE49-F238E27FC236}">
                <a16:creationId xmlns:a16="http://schemas.microsoft.com/office/drawing/2014/main" id="{87A19D01-D3DE-4A1B-B7C9-083609F97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863" y="2997200"/>
            <a:ext cx="1397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0" i="1">
                <a:latin typeface="Garamond" panose="02020404030301010803" pitchFamily="18" charset="0"/>
              </a:rPr>
              <a:t>shadows </a:t>
            </a:r>
          </a:p>
        </p:txBody>
      </p:sp>
      <p:pic>
        <p:nvPicPr>
          <p:cNvPr id="336904" name="Picture 8">
            <a:extLst>
              <a:ext uri="{FF2B5EF4-FFF2-40B4-BE49-F238E27FC236}">
                <a16:creationId xmlns:a16="http://schemas.microsoft.com/office/drawing/2014/main" id="{B612400C-286F-488E-93B6-5E06A8479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005263"/>
            <a:ext cx="324167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6905" name="Picture 9">
            <a:extLst>
              <a:ext uri="{FF2B5EF4-FFF2-40B4-BE49-F238E27FC236}">
                <a16:creationId xmlns:a16="http://schemas.microsoft.com/office/drawing/2014/main" id="{D704E331-310A-410F-A068-F1BC262409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149725"/>
            <a:ext cx="208756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6906" name="Line 10">
            <a:extLst>
              <a:ext uri="{FF2B5EF4-FFF2-40B4-BE49-F238E27FC236}">
                <a16:creationId xmlns:a16="http://schemas.microsoft.com/office/drawing/2014/main" id="{2AB37BD1-2EEC-4D3E-9AA9-203D8E790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2205038"/>
            <a:ext cx="0" cy="7191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6907" name="Line 11">
            <a:extLst>
              <a:ext uri="{FF2B5EF4-FFF2-40B4-BE49-F238E27FC236}">
                <a16:creationId xmlns:a16="http://schemas.microsoft.com/office/drawing/2014/main" id="{ABB6D366-F77A-4BC5-A3FA-B09BF35C6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2205038"/>
            <a:ext cx="0" cy="7191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36908" name="Picture 12">
            <a:extLst>
              <a:ext uri="{FF2B5EF4-FFF2-40B4-BE49-F238E27FC236}">
                <a16:creationId xmlns:a16="http://schemas.microsoft.com/office/drawing/2014/main" id="{10133074-2D37-4AFD-8725-F6D18ADBC1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141663"/>
            <a:ext cx="2249487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6909" name="Picture 13">
            <a:extLst>
              <a:ext uri="{FF2B5EF4-FFF2-40B4-BE49-F238E27FC236}">
                <a16:creationId xmlns:a16="http://schemas.microsoft.com/office/drawing/2014/main" id="{273201F3-98E5-4218-B177-CF2026867B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08500"/>
            <a:ext cx="26035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6910" name="Text Box 14">
            <a:extLst>
              <a:ext uri="{FF2B5EF4-FFF2-40B4-BE49-F238E27FC236}">
                <a16:creationId xmlns:a16="http://schemas.microsoft.com/office/drawing/2014/main" id="{92BDAA12-2AB1-42E9-BE47-FDFA93A8D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425" y="1625600"/>
            <a:ext cx="5302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0">
                <a:latin typeface="Garamond" panose="02020404030301010803" pitchFamily="18" charset="0"/>
              </a:rPr>
              <a:t>or</a:t>
            </a:r>
          </a:p>
        </p:txBody>
      </p:sp>
      <p:sp>
        <p:nvSpPr>
          <p:cNvPr id="336911" name="Text Box 15">
            <a:extLst>
              <a:ext uri="{FF2B5EF4-FFF2-40B4-BE49-F238E27FC236}">
                <a16:creationId xmlns:a16="http://schemas.microsoft.com/office/drawing/2014/main" id="{E0A1DDDB-D79A-47C2-804C-CFFA3A15F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4050" y="1643063"/>
            <a:ext cx="45878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>
                <a:latin typeface="Garamond" panose="02020404030301010803" pitchFamily="18" charset="0"/>
              </a:rPr>
              <a:t>+</a:t>
            </a:r>
          </a:p>
        </p:txBody>
      </p:sp>
      <p:sp>
        <p:nvSpPr>
          <p:cNvPr id="336914" name="Text Box 18">
            <a:extLst>
              <a:ext uri="{FF2B5EF4-FFF2-40B4-BE49-F238E27FC236}">
                <a16:creationId xmlns:a16="http://schemas.microsoft.com/office/drawing/2014/main" id="{76E88D06-7B05-4FAF-A74E-9EC244EC4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006725"/>
            <a:ext cx="70485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/>
              <a:t>Electromagnetic and quantum theory are in perfect agreement if we assume that the amplitude of a field (electric or magnetic) at a certain point and at a certain instant is proportional to the probability (wave function) of finding a photon</a:t>
            </a: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36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36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36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369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decel="100000"/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336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decel="100000"/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36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336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decel="100000"/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336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decel="100000"/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336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decel="100000"/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336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decel="100000"/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33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33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3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0" grpId="0"/>
      <p:bldP spid="336901" grpId="0"/>
      <p:bldP spid="336901" grpId="1"/>
      <p:bldP spid="336902" grpId="0"/>
      <p:bldP spid="336902" grpId="1"/>
      <p:bldP spid="336903" grpId="0"/>
      <p:bldP spid="336903" grpId="1"/>
      <p:bldP spid="336910" grpId="0"/>
      <p:bldP spid="336910" grpId="1"/>
      <p:bldP spid="336911" grpId="0"/>
      <p:bldP spid="3369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FEB04293-D9DC-405A-8690-C4854FC0C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Light </a:t>
            </a:r>
            <a:r>
              <a:rPr lang="it-IT" altLang="it-IT" dirty="0" err="1"/>
              <a:t>properties</a:t>
            </a:r>
            <a:endParaRPr lang="it-IT" altLang="it-IT" dirty="0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647596FE-B459-4AEA-920B-0E70A18CC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251200" cy="10382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Reflection</a:t>
            </a:r>
            <a:endParaRPr lang="it-IT" altLang="it-IT" dirty="0"/>
          </a:p>
        </p:txBody>
      </p:sp>
      <p:sp>
        <p:nvSpPr>
          <p:cNvPr id="337924" name="Rectangle 4">
            <a:extLst>
              <a:ext uri="{FF2B5EF4-FFF2-40B4-BE49-F238E27FC236}">
                <a16:creationId xmlns:a16="http://schemas.microsoft.com/office/drawing/2014/main" id="{7839174F-C054-4EEC-996F-B713FB308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005263"/>
            <a:ext cx="2159000" cy="165576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7925" name="Line 5">
            <a:extLst>
              <a:ext uri="{FF2B5EF4-FFF2-40B4-BE49-F238E27FC236}">
                <a16:creationId xmlns:a16="http://schemas.microsoft.com/office/drawing/2014/main" id="{72F42D1D-9AE2-4CB4-9B1B-E53168D09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2708275"/>
            <a:ext cx="1223962" cy="12969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7926" name="Line 6">
            <a:extLst>
              <a:ext uri="{FF2B5EF4-FFF2-40B4-BE49-F238E27FC236}">
                <a16:creationId xmlns:a16="http://schemas.microsoft.com/office/drawing/2014/main" id="{43C74876-5809-48AC-97CE-72B26298063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4572000" y="2708275"/>
            <a:ext cx="1223963" cy="12969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7927" name="Line 7">
            <a:extLst>
              <a:ext uri="{FF2B5EF4-FFF2-40B4-BE49-F238E27FC236}">
                <a16:creationId xmlns:a16="http://schemas.microsoft.com/office/drawing/2014/main" id="{CA215D09-2586-4935-B76A-04AF69528D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20938"/>
            <a:ext cx="0" cy="3960812"/>
          </a:xfrm>
          <a:prstGeom prst="line">
            <a:avLst/>
          </a:prstGeom>
          <a:noFill/>
          <a:ln w="25400">
            <a:solidFill>
              <a:schemeClr val="folHlink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7928" name="Line 8">
            <a:extLst>
              <a:ext uri="{FF2B5EF4-FFF2-40B4-BE49-F238E27FC236}">
                <a16:creationId xmlns:a16="http://schemas.microsoft.com/office/drawing/2014/main" id="{DF918E05-C434-4123-A9B0-A85DF46F45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005263"/>
            <a:ext cx="0" cy="1584325"/>
          </a:xfrm>
          <a:prstGeom prst="line">
            <a:avLst/>
          </a:prstGeom>
          <a:noFill/>
          <a:ln w="25400">
            <a:solidFill>
              <a:schemeClr val="bg2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7929" name="Freeform 9">
            <a:extLst>
              <a:ext uri="{FF2B5EF4-FFF2-40B4-BE49-F238E27FC236}">
                <a16:creationId xmlns:a16="http://schemas.microsoft.com/office/drawing/2014/main" id="{BAFC50B7-C97F-4A43-84DA-EE64FD1FB8CF}"/>
              </a:ext>
            </a:extLst>
          </p:cNvPr>
          <p:cNvSpPr>
            <a:spLocks/>
          </p:cNvSpPr>
          <p:nvPr/>
        </p:nvSpPr>
        <p:spPr bwMode="auto">
          <a:xfrm>
            <a:off x="4067175" y="3141663"/>
            <a:ext cx="504825" cy="287337"/>
          </a:xfrm>
          <a:custGeom>
            <a:avLst/>
            <a:gdLst>
              <a:gd name="T0" fmla="*/ 0 w 318"/>
              <a:gd name="T1" fmla="*/ 287337 h 181"/>
              <a:gd name="T2" fmla="*/ 217488 w 318"/>
              <a:gd name="T3" fmla="*/ 71437 h 181"/>
              <a:gd name="T4" fmla="*/ 504825 w 318"/>
              <a:gd name="T5" fmla="*/ 0 h 18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8" h="181">
                <a:moveTo>
                  <a:pt x="0" y="181"/>
                </a:moveTo>
                <a:cubicBezTo>
                  <a:pt x="42" y="128"/>
                  <a:pt x="84" y="75"/>
                  <a:pt x="137" y="45"/>
                </a:cubicBezTo>
                <a:cubicBezTo>
                  <a:pt x="190" y="15"/>
                  <a:pt x="254" y="7"/>
                  <a:pt x="318" y="0"/>
                </a:cubicBez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7930" name="Freeform 10">
            <a:extLst>
              <a:ext uri="{FF2B5EF4-FFF2-40B4-BE49-F238E27FC236}">
                <a16:creationId xmlns:a16="http://schemas.microsoft.com/office/drawing/2014/main" id="{40AECF21-4A3E-4CCE-8289-C1DA98601950}"/>
              </a:ext>
            </a:extLst>
          </p:cNvPr>
          <p:cNvSpPr>
            <a:spLocks/>
          </p:cNvSpPr>
          <p:nvPr/>
        </p:nvSpPr>
        <p:spPr bwMode="auto">
          <a:xfrm flipH="1">
            <a:off x="4572000" y="3141663"/>
            <a:ext cx="504825" cy="287337"/>
          </a:xfrm>
          <a:custGeom>
            <a:avLst/>
            <a:gdLst>
              <a:gd name="T0" fmla="*/ 0 w 318"/>
              <a:gd name="T1" fmla="*/ 287337 h 181"/>
              <a:gd name="T2" fmla="*/ 217488 w 318"/>
              <a:gd name="T3" fmla="*/ 71437 h 181"/>
              <a:gd name="T4" fmla="*/ 504825 w 318"/>
              <a:gd name="T5" fmla="*/ 0 h 18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8" h="181">
                <a:moveTo>
                  <a:pt x="0" y="181"/>
                </a:moveTo>
                <a:cubicBezTo>
                  <a:pt x="42" y="128"/>
                  <a:pt x="84" y="75"/>
                  <a:pt x="137" y="45"/>
                </a:cubicBezTo>
                <a:cubicBezTo>
                  <a:pt x="190" y="15"/>
                  <a:pt x="254" y="7"/>
                  <a:pt x="318" y="0"/>
                </a:cubicBez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37931" name="Text Box 11">
            <a:extLst>
              <a:ext uri="{FF2B5EF4-FFF2-40B4-BE49-F238E27FC236}">
                <a16:creationId xmlns:a16="http://schemas.microsoft.com/office/drawing/2014/main" id="{2E4315A1-6BAA-4D28-9E1B-97F72D7DA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430463"/>
            <a:ext cx="471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i</a:t>
            </a:r>
            <a:endParaRPr lang="it-IT" altLang="it-IT" sz="3200" i="1">
              <a:latin typeface="Garamond" panose="02020404030301010803" pitchFamily="18" charset="0"/>
            </a:endParaRPr>
          </a:p>
        </p:txBody>
      </p:sp>
      <p:sp>
        <p:nvSpPr>
          <p:cNvPr id="337932" name="Text Box 12">
            <a:extLst>
              <a:ext uri="{FF2B5EF4-FFF2-40B4-BE49-F238E27FC236}">
                <a16:creationId xmlns:a16="http://schemas.microsoft.com/office/drawing/2014/main" id="{44C5FAD1-2EB5-4EE0-ACF6-1377DA124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420938"/>
            <a:ext cx="5762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r</a:t>
            </a:r>
            <a:endParaRPr lang="it-IT" altLang="it-IT" sz="3200" i="1">
              <a:latin typeface="Garamond" panose="02020404030301010803" pitchFamily="18" charset="0"/>
            </a:endParaRPr>
          </a:p>
        </p:txBody>
      </p:sp>
      <p:sp>
        <p:nvSpPr>
          <p:cNvPr id="337933" name="Text Box 13">
            <a:extLst>
              <a:ext uri="{FF2B5EF4-FFF2-40B4-BE49-F238E27FC236}">
                <a16:creationId xmlns:a16="http://schemas.microsoft.com/office/drawing/2014/main" id="{956DD9C1-DCED-42CA-9E34-9EEDAA8A6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068638"/>
            <a:ext cx="1352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i</a:t>
            </a:r>
            <a:r>
              <a:rPr lang="it-IT" altLang="it-IT" sz="3200" i="1">
                <a:latin typeface="Garamond" panose="02020404030301010803" pitchFamily="18" charset="0"/>
              </a:rPr>
              <a:t> = </a:t>
            </a:r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r</a:t>
            </a:r>
            <a:r>
              <a:rPr lang="it-IT" altLang="it-IT" sz="3200" b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337934" name="Rectangle 14">
            <a:extLst>
              <a:ext uri="{FF2B5EF4-FFF2-40B4-BE49-F238E27FC236}">
                <a16:creationId xmlns:a16="http://schemas.microsoft.com/office/drawing/2014/main" id="{DDE4EF25-F0A6-4BB6-B4EA-304D9E354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373688"/>
            <a:ext cx="3251200" cy="103663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dirty="0" err="1"/>
              <a:t>Refraction</a:t>
            </a:r>
            <a:endParaRPr lang="it-IT" altLang="it-IT" b="0" dirty="0"/>
          </a:p>
        </p:txBody>
      </p:sp>
      <p:sp>
        <p:nvSpPr>
          <p:cNvPr id="337935" name="Line 15">
            <a:extLst>
              <a:ext uri="{FF2B5EF4-FFF2-40B4-BE49-F238E27FC236}">
                <a16:creationId xmlns:a16="http://schemas.microsoft.com/office/drawing/2014/main" id="{BAA14527-1F01-4DD1-9DBC-AEDC76BFD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005263"/>
            <a:ext cx="431800" cy="17287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7936" name="Freeform 16">
            <a:extLst>
              <a:ext uri="{FF2B5EF4-FFF2-40B4-BE49-F238E27FC236}">
                <a16:creationId xmlns:a16="http://schemas.microsoft.com/office/drawing/2014/main" id="{BE7D3C32-583B-4220-818E-D48F25C9138E}"/>
              </a:ext>
            </a:extLst>
          </p:cNvPr>
          <p:cNvSpPr>
            <a:spLocks/>
          </p:cNvSpPr>
          <p:nvPr/>
        </p:nvSpPr>
        <p:spPr bwMode="auto">
          <a:xfrm flipH="1" flipV="1">
            <a:off x="4572000" y="4868863"/>
            <a:ext cx="215900" cy="144462"/>
          </a:xfrm>
          <a:custGeom>
            <a:avLst/>
            <a:gdLst>
              <a:gd name="T0" fmla="*/ 0 w 318"/>
              <a:gd name="T1" fmla="*/ 144462 h 181"/>
              <a:gd name="T2" fmla="*/ 93014 w 318"/>
              <a:gd name="T3" fmla="*/ 35916 h 181"/>
              <a:gd name="T4" fmla="*/ 215900 w 318"/>
              <a:gd name="T5" fmla="*/ 0 h 18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8" h="181">
                <a:moveTo>
                  <a:pt x="0" y="181"/>
                </a:moveTo>
                <a:cubicBezTo>
                  <a:pt x="42" y="128"/>
                  <a:pt x="84" y="75"/>
                  <a:pt x="137" y="45"/>
                </a:cubicBezTo>
                <a:cubicBezTo>
                  <a:pt x="190" y="15"/>
                  <a:pt x="254" y="7"/>
                  <a:pt x="318" y="0"/>
                </a:cubicBezTo>
              </a:path>
            </a:pathLst>
          </a:custGeom>
          <a:noFill/>
          <a:ln w="285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7937" name="Text Box 17">
            <a:extLst>
              <a:ext uri="{FF2B5EF4-FFF2-40B4-BE49-F238E27FC236}">
                <a16:creationId xmlns:a16="http://schemas.microsoft.com/office/drawing/2014/main" id="{A741FEC8-C347-4187-899C-32D1D461C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4652963"/>
            <a:ext cx="5762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solidFill>
                  <a:schemeClr val="bg1"/>
                </a:solidFill>
                <a:latin typeface="Garamond" panose="02020404030301010803" pitchFamily="18" charset="0"/>
              </a:rPr>
              <a:t>t</a:t>
            </a:r>
            <a:endParaRPr lang="it-IT" altLang="it-IT" sz="3200" i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37938" name="Text Box 18">
            <a:extLst>
              <a:ext uri="{FF2B5EF4-FFF2-40B4-BE49-F238E27FC236}">
                <a16:creationId xmlns:a16="http://schemas.microsoft.com/office/drawing/2014/main" id="{6287C0D9-8FE0-45F6-AF5B-F453F0C6E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713" y="4865688"/>
            <a:ext cx="29384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latin typeface="Garamond" panose="02020404030301010803" pitchFamily="18" charset="0"/>
              </a:rPr>
              <a:t>n</a:t>
            </a:r>
            <a:r>
              <a:rPr lang="it-IT" altLang="it-IT" sz="3200" baseline="-25000">
                <a:latin typeface="Garamond" panose="02020404030301010803" pitchFamily="18" charset="0"/>
              </a:rPr>
              <a:t>1</a:t>
            </a:r>
            <a:r>
              <a:rPr lang="it-IT" altLang="it-IT" sz="3200">
                <a:latin typeface="Garamond" panose="02020404030301010803" pitchFamily="18" charset="0"/>
              </a:rPr>
              <a:t>sin</a:t>
            </a:r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i</a:t>
            </a:r>
            <a:r>
              <a:rPr lang="it-IT" altLang="it-IT" sz="3200">
                <a:latin typeface="Garamond" panose="02020404030301010803" pitchFamily="18" charset="0"/>
              </a:rPr>
              <a:t> = </a:t>
            </a:r>
            <a:r>
              <a:rPr lang="it-IT" altLang="it-IT" sz="3200" i="1">
                <a:latin typeface="Garamond" panose="02020404030301010803" pitchFamily="18" charset="0"/>
              </a:rPr>
              <a:t>n</a:t>
            </a:r>
            <a:r>
              <a:rPr lang="it-IT" altLang="it-IT" sz="3200" baseline="-25000">
                <a:latin typeface="Garamond" panose="02020404030301010803" pitchFamily="18" charset="0"/>
              </a:rPr>
              <a:t>2</a:t>
            </a:r>
            <a:r>
              <a:rPr lang="it-IT" altLang="it-IT" sz="3200">
                <a:latin typeface="Garamond" panose="02020404030301010803" pitchFamily="18" charset="0"/>
              </a:rPr>
              <a:t>sin</a:t>
            </a:r>
            <a:r>
              <a:rPr lang="it-IT" altLang="it-IT" sz="3200" i="1">
                <a:latin typeface="Symbol" panose="05050102010706020507" pitchFamily="18" charset="2"/>
              </a:rPr>
              <a:t>q</a:t>
            </a:r>
            <a:r>
              <a:rPr lang="it-IT" altLang="it-IT" sz="3200" i="1" baseline="-25000">
                <a:latin typeface="Garamond" panose="02020404030301010803" pitchFamily="18" charset="0"/>
              </a:rPr>
              <a:t>t</a:t>
            </a:r>
          </a:p>
        </p:txBody>
      </p:sp>
      <p:sp>
        <p:nvSpPr>
          <p:cNvPr id="337939" name="Text Box 19">
            <a:extLst>
              <a:ext uri="{FF2B5EF4-FFF2-40B4-BE49-F238E27FC236}">
                <a16:creationId xmlns:a16="http://schemas.microsoft.com/office/drawing/2014/main" id="{A5FEC969-99FE-4F0C-8988-A7CF22E40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3213100"/>
            <a:ext cx="514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latin typeface="Garamond" panose="02020404030301010803" pitchFamily="18" charset="0"/>
              </a:rPr>
              <a:t>n</a:t>
            </a:r>
            <a:r>
              <a:rPr lang="it-IT" altLang="it-IT" sz="3200" baseline="-25000">
                <a:latin typeface="Garamond" panose="02020404030301010803" pitchFamily="18" charset="0"/>
              </a:rPr>
              <a:t>1</a:t>
            </a:r>
            <a:endParaRPr lang="it-IT" altLang="it-IT" sz="3200">
              <a:latin typeface="Garamond" panose="02020404030301010803" pitchFamily="18" charset="0"/>
            </a:endParaRPr>
          </a:p>
        </p:txBody>
      </p:sp>
      <p:sp>
        <p:nvSpPr>
          <p:cNvPr id="337940" name="Text Box 20">
            <a:extLst>
              <a:ext uri="{FF2B5EF4-FFF2-40B4-BE49-F238E27FC236}">
                <a16:creationId xmlns:a16="http://schemas.microsoft.com/office/drawing/2014/main" id="{E307F71C-D349-48B4-A090-31222BDBD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149725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solidFill>
                  <a:schemeClr val="bg1"/>
                </a:solidFill>
                <a:latin typeface="Garamond" panose="02020404030301010803" pitchFamily="18" charset="0"/>
              </a:rPr>
              <a:t>n</a:t>
            </a:r>
            <a:r>
              <a:rPr lang="it-IT" altLang="it-IT" sz="3200" baseline="-2500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r>
            <a:endParaRPr lang="it-IT" altLang="it-IT" sz="320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37941" name="Picture 21">
            <a:extLst>
              <a:ext uri="{FF2B5EF4-FFF2-40B4-BE49-F238E27FC236}">
                <a16:creationId xmlns:a16="http://schemas.microsoft.com/office/drawing/2014/main" id="{71E0C7B0-7C84-47C6-B1A1-F3A32110D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24175"/>
            <a:ext cx="17526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2" name="Oval 22">
            <a:extLst>
              <a:ext uri="{FF2B5EF4-FFF2-40B4-BE49-F238E27FC236}">
                <a16:creationId xmlns:a16="http://schemas.microsoft.com/office/drawing/2014/main" id="{3884B720-B9D2-467B-BFBC-E686708D0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3141663"/>
            <a:ext cx="503238" cy="574675"/>
          </a:xfrm>
          <a:prstGeom prst="ellips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7943" name="Oval 23">
            <a:extLst>
              <a:ext uri="{FF2B5EF4-FFF2-40B4-BE49-F238E27FC236}">
                <a16:creationId xmlns:a16="http://schemas.microsoft.com/office/drawing/2014/main" id="{D826B8F1-7C2C-4C92-99CD-78BC6E00D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4149725"/>
            <a:ext cx="503238" cy="574675"/>
          </a:xfrm>
          <a:prstGeom prst="ellips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37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33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33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33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3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3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33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3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7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7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7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7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7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7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3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0" dur="500" fill="hold"/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37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3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4" dur="500" fill="hold"/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1" grpId="0"/>
      <p:bldP spid="337932" grpId="0"/>
      <p:bldP spid="337933" grpId="0"/>
      <p:bldP spid="337934" grpId="0"/>
      <p:bldP spid="337937" grpId="0"/>
      <p:bldP spid="337937" grpId="1"/>
      <p:bldP spid="337938" grpId="0"/>
      <p:bldP spid="337939" grpId="0"/>
      <p:bldP spid="3379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>
            <a:extLst>
              <a:ext uri="{FF2B5EF4-FFF2-40B4-BE49-F238E27FC236}">
                <a16:creationId xmlns:a16="http://schemas.microsoft.com/office/drawing/2014/main" id="{EFCEACB7-28C2-4E47-AFC0-7600850C6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Refractive</a:t>
            </a:r>
            <a:r>
              <a:rPr lang="it-IT" altLang="it-IT" dirty="0"/>
              <a:t> </a:t>
            </a:r>
            <a:r>
              <a:rPr lang="it-IT" altLang="it-IT" dirty="0" err="1"/>
              <a:t>indices</a:t>
            </a:r>
            <a:endParaRPr lang="it-IT" altLang="it-IT" dirty="0"/>
          </a:p>
        </p:txBody>
      </p:sp>
      <p:graphicFrame>
        <p:nvGraphicFramePr>
          <p:cNvPr id="338947" name="Group 3">
            <a:extLst>
              <a:ext uri="{FF2B5EF4-FFF2-40B4-BE49-F238E27FC236}">
                <a16:creationId xmlns:a16="http://schemas.microsoft.com/office/drawing/2014/main" id="{0322440A-3DAA-45BB-86E4-DA0710A0CF7B}"/>
              </a:ext>
            </a:extLst>
          </p:cNvPr>
          <p:cNvGraphicFramePr>
            <a:graphicFrameLocks noGrp="1"/>
          </p:cNvGraphicFramePr>
          <p:nvPr/>
        </p:nvGraphicFramePr>
        <p:xfrm>
          <a:off x="365125" y="231775"/>
          <a:ext cx="208002" cy="7459663"/>
        </p:xfrm>
        <a:graphic>
          <a:graphicData uri="http://schemas.openxmlformats.org/drawingml/2006/table">
            <a:tbl>
              <a:tblPr/>
              <a:tblGrid>
                <a:gridCol w="208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59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01" marR="9130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45" name="Picture 9">
            <a:extLst>
              <a:ext uri="{FF2B5EF4-FFF2-40B4-BE49-F238E27FC236}">
                <a16:creationId xmlns:a16="http://schemas.microsoft.com/office/drawing/2014/main" id="{B1EF31D1-2ACA-483D-AFFB-B2D262F7C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-87313"/>
            <a:ext cx="19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10">
            <a:extLst>
              <a:ext uri="{FF2B5EF4-FFF2-40B4-BE49-F238E27FC236}">
                <a16:creationId xmlns:a16="http://schemas.microsoft.com/office/drawing/2014/main" id="{18F8DD85-6120-4340-B816-42315146D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100" y="1423988"/>
            <a:ext cx="62118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 b="0">
              <a:latin typeface="Garamond" panose="02020404030301010803" pitchFamily="18" charset="0"/>
            </a:endParaRPr>
          </a:p>
        </p:txBody>
      </p:sp>
      <p:graphicFrame>
        <p:nvGraphicFramePr>
          <p:cNvPr id="10247" name="Object 11">
            <a:extLst>
              <a:ext uri="{FF2B5EF4-FFF2-40B4-BE49-F238E27FC236}">
                <a16:creationId xmlns:a16="http://schemas.microsoft.com/office/drawing/2014/main" id="{CA86BEEC-2F1D-485E-A6CF-1A6B73DC62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1412875"/>
          <a:ext cx="11953875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o" r:id="rId4" imgW="6232477" imgH="2942213" progId="Word.Document.8">
                  <p:embed/>
                </p:oleObj>
              </mc:Choice>
              <mc:Fallback>
                <p:oleObj name="Documento" r:id="rId4" imgW="6232477" imgH="2942213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412875"/>
                        <a:ext cx="11953875" cy="564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FF297871-5BFF-4A29-A3F4-917ECF0CC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Why</a:t>
            </a:r>
            <a:r>
              <a:rPr lang="it-IT" altLang="it-IT" dirty="0"/>
              <a:t> </a:t>
            </a:r>
            <a:r>
              <a:rPr lang="it-IT" altLang="it-IT" dirty="0" err="1"/>
              <a:t>refraction</a:t>
            </a:r>
            <a:r>
              <a:rPr lang="it-IT" altLang="it-IT" dirty="0"/>
              <a:t>?</a:t>
            </a:r>
          </a:p>
        </p:txBody>
      </p:sp>
      <p:pic>
        <p:nvPicPr>
          <p:cNvPr id="339971" name="Picture 3">
            <a:extLst>
              <a:ext uri="{FF2B5EF4-FFF2-40B4-BE49-F238E27FC236}">
                <a16:creationId xmlns:a16="http://schemas.microsoft.com/office/drawing/2014/main" id="{66BA1223-866A-4D9D-A9C7-7A34C869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341438"/>
            <a:ext cx="91440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9972" name="Text Box 4">
            <a:extLst>
              <a:ext uri="{FF2B5EF4-FFF2-40B4-BE49-F238E27FC236}">
                <a16:creationId xmlns:a16="http://schemas.microsoft.com/office/drawing/2014/main" id="{11093497-A889-47A9-9BD9-42E9EDF93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9850" y="1614488"/>
            <a:ext cx="1160463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it-IT" altLang="it-IT" sz="3200" i="1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n</a:t>
            </a:r>
            <a:r>
              <a:rPr lang="it-IT" altLang="it-IT" sz="3200" baseline="-250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1</a:t>
            </a:r>
            <a:r>
              <a:rPr lang="it-IT" altLang="it-IT" sz="32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 = 1</a:t>
            </a:r>
          </a:p>
        </p:txBody>
      </p:sp>
      <p:sp>
        <p:nvSpPr>
          <p:cNvPr id="339973" name="Text Box 5">
            <a:extLst>
              <a:ext uri="{FF2B5EF4-FFF2-40B4-BE49-F238E27FC236}">
                <a16:creationId xmlns:a16="http://schemas.microsoft.com/office/drawing/2014/main" id="{46F6B6B5-72F1-4C9F-90E0-5108C3D07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162675"/>
            <a:ext cx="1619250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3200" i="1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n</a:t>
            </a:r>
            <a:r>
              <a:rPr lang="it-IT" altLang="it-IT" sz="3200" baseline="-250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it-IT" altLang="it-IT" sz="32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 = 1,3</a:t>
            </a:r>
          </a:p>
        </p:txBody>
      </p:sp>
      <p:sp>
        <p:nvSpPr>
          <p:cNvPr id="339974" name="Line 6">
            <a:extLst>
              <a:ext uri="{FF2B5EF4-FFF2-40B4-BE49-F238E27FC236}">
                <a16:creationId xmlns:a16="http://schemas.microsoft.com/office/drawing/2014/main" id="{5B63C86A-EF37-4C25-ADF5-A3DACCA99E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1557338"/>
            <a:ext cx="2087562" cy="23050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75" name="Line 7">
            <a:extLst>
              <a:ext uri="{FF2B5EF4-FFF2-40B4-BE49-F238E27FC236}">
                <a16:creationId xmlns:a16="http://schemas.microsoft.com/office/drawing/2014/main" id="{F352E26D-AF32-441F-A5FC-8D787B6AAE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1341438"/>
            <a:ext cx="1655763" cy="1368425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76" name="Line 8">
            <a:extLst>
              <a:ext uri="{FF2B5EF4-FFF2-40B4-BE49-F238E27FC236}">
                <a16:creationId xmlns:a16="http://schemas.microsoft.com/office/drawing/2014/main" id="{58419690-3A86-4BB7-9FE6-2EE4A4C487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4075" y="1627188"/>
            <a:ext cx="1655763" cy="1368425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77" name="Line 9">
            <a:extLst>
              <a:ext uri="{FF2B5EF4-FFF2-40B4-BE49-F238E27FC236}">
                <a16:creationId xmlns:a16="http://schemas.microsoft.com/office/drawing/2014/main" id="{A0FB54AF-7621-4231-84D0-45435110DF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06650" y="1933575"/>
            <a:ext cx="1655763" cy="1368425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78" name="Line 10">
            <a:extLst>
              <a:ext uri="{FF2B5EF4-FFF2-40B4-BE49-F238E27FC236}">
                <a16:creationId xmlns:a16="http://schemas.microsoft.com/office/drawing/2014/main" id="{3ACC20E0-16AF-43EA-8870-ED0745F3E2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87638" y="2212975"/>
            <a:ext cx="1655762" cy="1368425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79" name="Line 11">
            <a:extLst>
              <a:ext uri="{FF2B5EF4-FFF2-40B4-BE49-F238E27FC236}">
                <a16:creationId xmlns:a16="http://schemas.microsoft.com/office/drawing/2014/main" id="{6F4792B2-BB26-4844-8799-61DDD662A9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60688" y="2514600"/>
            <a:ext cx="1655762" cy="1368425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0" name="Line 12">
            <a:extLst>
              <a:ext uri="{FF2B5EF4-FFF2-40B4-BE49-F238E27FC236}">
                <a16:creationId xmlns:a16="http://schemas.microsoft.com/office/drawing/2014/main" id="{7CDE8FA4-C7F3-4A8E-97DB-BDD1F8EE3B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21088" y="2779713"/>
            <a:ext cx="1295400" cy="1081087"/>
          </a:xfrm>
          <a:prstGeom prst="line">
            <a:avLst/>
          </a:prstGeom>
          <a:noFill/>
          <a:ln w="762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1" name="Line 13">
            <a:extLst>
              <a:ext uri="{FF2B5EF4-FFF2-40B4-BE49-F238E27FC236}">
                <a16:creationId xmlns:a16="http://schemas.microsoft.com/office/drawing/2014/main" id="{B14D91BF-B1DD-4B36-80BB-3BA23D4BDF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0550" y="3860800"/>
            <a:ext cx="504825" cy="144463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2" name="Line 14">
            <a:extLst>
              <a:ext uri="{FF2B5EF4-FFF2-40B4-BE49-F238E27FC236}">
                <a16:creationId xmlns:a16="http://schemas.microsoft.com/office/drawing/2014/main" id="{D8C111A0-C5A8-4D40-AEB4-30FFE09216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56100" y="3125788"/>
            <a:ext cx="879475" cy="735012"/>
          </a:xfrm>
          <a:prstGeom prst="line">
            <a:avLst/>
          </a:prstGeom>
          <a:noFill/>
          <a:ln w="762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3" name="Line 15">
            <a:extLst>
              <a:ext uri="{FF2B5EF4-FFF2-40B4-BE49-F238E27FC236}">
                <a16:creationId xmlns:a16="http://schemas.microsoft.com/office/drawing/2014/main" id="{1980C3BC-C5AC-4DC3-91B3-8D5FD93DBC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76588" y="3856038"/>
            <a:ext cx="1169987" cy="363537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4" name="Line 16">
            <a:extLst>
              <a:ext uri="{FF2B5EF4-FFF2-40B4-BE49-F238E27FC236}">
                <a16:creationId xmlns:a16="http://schemas.microsoft.com/office/drawing/2014/main" id="{94145150-60D8-40AD-BB44-3FFBB32260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6500" y="3452813"/>
            <a:ext cx="498475" cy="430212"/>
          </a:xfrm>
          <a:prstGeom prst="line">
            <a:avLst/>
          </a:prstGeom>
          <a:noFill/>
          <a:ln w="762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5" name="Line 17">
            <a:extLst>
              <a:ext uri="{FF2B5EF4-FFF2-40B4-BE49-F238E27FC236}">
                <a16:creationId xmlns:a16="http://schemas.microsoft.com/office/drawing/2014/main" id="{95967FD1-1F05-49AB-8624-5827E57D74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17863" y="3889375"/>
            <a:ext cx="1779587" cy="5461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6" name="Line 18">
            <a:extLst>
              <a:ext uri="{FF2B5EF4-FFF2-40B4-BE49-F238E27FC236}">
                <a16:creationId xmlns:a16="http://schemas.microsoft.com/office/drawing/2014/main" id="{F9506225-1D25-4182-A0F9-311E01D276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78488" y="3763963"/>
            <a:ext cx="150812" cy="123825"/>
          </a:xfrm>
          <a:prstGeom prst="line">
            <a:avLst/>
          </a:prstGeom>
          <a:noFill/>
          <a:ln w="7620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7" name="Line 19">
            <a:extLst>
              <a:ext uri="{FF2B5EF4-FFF2-40B4-BE49-F238E27FC236}">
                <a16:creationId xmlns:a16="http://schemas.microsoft.com/office/drawing/2014/main" id="{054577CE-7B66-4733-927D-90AA5C728C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5013" y="3890963"/>
            <a:ext cx="2403475" cy="744537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8" name="Line 20">
            <a:extLst>
              <a:ext uri="{FF2B5EF4-FFF2-40B4-BE49-F238E27FC236}">
                <a16:creationId xmlns:a16="http://schemas.microsoft.com/office/drawing/2014/main" id="{66777D88-5A56-4B1C-81E8-5C6B7279FC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8038" y="3922713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89" name="Line 21">
            <a:extLst>
              <a:ext uri="{FF2B5EF4-FFF2-40B4-BE49-F238E27FC236}">
                <a16:creationId xmlns:a16="http://schemas.microsoft.com/office/drawing/2014/main" id="{DE4E22DC-737C-4B52-908C-C79751A82D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1063" y="4129088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0" name="Line 22">
            <a:extLst>
              <a:ext uri="{FF2B5EF4-FFF2-40B4-BE49-F238E27FC236}">
                <a16:creationId xmlns:a16="http://schemas.microsoft.com/office/drawing/2014/main" id="{2E87D983-013F-456B-BAAC-26EC206516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4088" y="4335463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1" name="Line 23">
            <a:extLst>
              <a:ext uri="{FF2B5EF4-FFF2-40B4-BE49-F238E27FC236}">
                <a16:creationId xmlns:a16="http://schemas.microsoft.com/office/drawing/2014/main" id="{B6DBA44E-4042-44C8-975D-FCBC9C00BD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67113" y="4541838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2" name="Line 24">
            <a:extLst>
              <a:ext uri="{FF2B5EF4-FFF2-40B4-BE49-F238E27FC236}">
                <a16:creationId xmlns:a16="http://schemas.microsoft.com/office/drawing/2014/main" id="{AD5ABFB0-8215-47DE-9F57-E58A630EFC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0138" y="4748213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3" name="Line 25">
            <a:extLst>
              <a:ext uri="{FF2B5EF4-FFF2-40B4-BE49-F238E27FC236}">
                <a16:creationId xmlns:a16="http://schemas.microsoft.com/office/drawing/2014/main" id="{6452D37B-6889-4D28-8019-6C5983205A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13163" y="4954588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4" name="Line 26">
            <a:extLst>
              <a:ext uri="{FF2B5EF4-FFF2-40B4-BE49-F238E27FC236}">
                <a16:creationId xmlns:a16="http://schemas.microsoft.com/office/drawing/2014/main" id="{FB4C2DA3-43E7-4E95-821E-B66704CEC3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86188" y="5160963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5" name="Line 27">
            <a:extLst>
              <a:ext uri="{FF2B5EF4-FFF2-40B4-BE49-F238E27FC236}">
                <a16:creationId xmlns:a16="http://schemas.microsoft.com/office/drawing/2014/main" id="{EEAD54D0-EE17-46BC-A607-604C81200C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9213" y="5367338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6" name="Line 28">
            <a:extLst>
              <a:ext uri="{FF2B5EF4-FFF2-40B4-BE49-F238E27FC236}">
                <a16:creationId xmlns:a16="http://schemas.microsoft.com/office/drawing/2014/main" id="{D909D9FB-AE3D-4470-8467-7B86BC44C2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32238" y="5573713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7" name="Line 29">
            <a:extLst>
              <a:ext uri="{FF2B5EF4-FFF2-40B4-BE49-F238E27FC236}">
                <a16:creationId xmlns:a16="http://schemas.microsoft.com/office/drawing/2014/main" id="{A051DAF0-2818-433D-96FC-9782294866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05263" y="5780088"/>
            <a:ext cx="2998787" cy="91281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8" name="Line 30">
            <a:extLst>
              <a:ext uri="{FF2B5EF4-FFF2-40B4-BE49-F238E27FC236}">
                <a16:creationId xmlns:a16="http://schemas.microsoft.com/office/drawing/2014/main" id="{D20DEA3A-FCA3-4A20-9A12-B46896D20C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860800"/>
            <a:ext cx="946150" cy="27844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9999" name="Line 31">
            <a:extLst>
              <a:ext uri="{FF2B5EF4-FFF2-40B4-BE49-F238E27FC236}">
                <a16:creationId xmlns:a16="http://schemas.microsoft.com/office/drawing/2014/main" id="{C98E42EC-329F-41E6-8B75-0F01B2CB3C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54338" y="3878263"/>
            <a:ext cx="639762" cy="517525"/>
          </a:xfrm>
          <a:prstGeom prst="line">
            <a:avLst/>
          </a:prstGeom>
          <a:noFill/>
          <a:ln w="76200" cap="rnd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40000" name="Text Box 32">
            <a:extLst>
              <a:ext uri="{FF2B5EF4-FFF2-40B4-BE49-F238E27FC236}">
                <a16:creationId xmlns:a16="http://schemas.microsoft.com/office/drawing/2014/main" id="{A4901AC0-3FDF-4E21-9757-B2DFE4410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165600"/>
            <a:ext cx="65246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4800">
                <a:solidFill>
                  <a:schemeClr val="folHlink"/>
                </a:solidFill>
                <a:latin typeface="Garamond" panose="02020404030301010803" pitchFamily="18" charset="0"/>
              </a:rPr>
              <a:t>?</a:t>
            </a:r>
          </a:p>
        </p:txBody>
      </p:sp>
      <p:pic>
        <p:nvPicPr>
          <p:cNvPr id="340001" name="Picture 33">
            <a:hlinkClick r:id="" action="ppaction://media"/>
            <a:extLst>
              <a:ext uri="{FF2B5EF4-FFF2-40B4-BE49-F238E27FC236}">
                <a16:creationId xmlns:a16="http://schemas.microsoft.com/office/drawing/2014/main" id="{76B8B03B-72EB-4BD5-97DD-04C020DFA966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400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1000"/>
                                        <p:tgtEl>
                                          <p:spTgt spid="3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3400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40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3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6" dur="1000"/>
                                        <p:tgtEl>
                                          <p:spTgt spid="339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1000"/>
                                        <p:tgtEl>
                                          <p:spTgt spid="3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39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339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3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3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33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2268" fill="hold"/>
                                        <p:tgtEl>
                                          <p:spTgt spid="3400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30" fill="hold"/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27" dur="30" fill="hold"/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8" dur="30" fill="hold"/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30" fill="hold"/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0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9000" showWhenStopped="0">
                <p:cTn id="1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0001"/>
                </p:tgtEl>
              </p:cMediaNode>
            </p:audio>
          </p:childTnLst>
        </p:cTn>
      </p:par>
    </p:tnLst>
    <p:bldLst>
      <p:bldP spid="340000" grpId="0"/>
      <p:bldP spid="340000" grpId="1"/>
      <p:bldP spid="34000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>
            <a:extLst>
              <a:ext uri="{FF2B5EF4-FFF2-40B4-BE49-F238E27FC236}">
                <a16:creationId xmlns:a16="http://schemas.microsoft.com/office/drawing/2014/main" id="{1273DA7D-1DC4-4BC7-B459-4A938F850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11150"/>
            <a:ext cx="8234363" cy="1073150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it-IT" sz="3600" dirty="0"/>
              <a:t>Interference: some pretty simple math...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3BD172E3-EB74-4945-9BBB-43E2359E2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1800225"/>
            <a:ext cx="3665538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6116" name="Text Box 4">
            <a:extLst>
              <a:ext uri="{FF2B5EF4-FFF2-40B4-BE49-F238E27FC236}">
                <a16:creationId xmlns:a16="http://schemas.microsoft.com/office/drawing/2014/main" id="{6AF4778E-3C4B-49F2-98B9-B2AD217EA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575" y="5940425"/>
            <a:ext cx="44005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it-IT" sz="4800" b="0" i="1">
                <a:solidFill>
                  <a:srgbClr val="FFFF00"/>
                </a:solidFill>
                <a:latin typeface="Times New Roman" panose="02020603050405020304" pitchFamily="18" charset="0"/>
              </a:rPr>
              <a:t>a</a:t>
            </a:r>
            <a:r>
              <a:rPr lang="en-GB" altLang="it-IT" sz="4800" b="0">
                <a:solidFill>
                  <a:srgbClr val="FFFF00"/>
                </a:solidFill>
                <a:latin typeface="Times New Roman" panose="02020603050405020304" pitchFamily="18" charset="0"/>
              </a:rPr>
              <a:t>sin</a:t>
            </a:r>
            <a:r>
              <a:rPr lang="en-GB" altLang="it-IT" sz="4800" b="0" i="1">
                <a:solidFill>
                  <a:srgbClr val="FFFF00"/>
                </a:solidFill>
                <a:latin typeface="Symbol" panose="05050102010706020507" pitchFamily="18" charset="2"/>
              </a:rPr>
              <a:t></a:t>
            </a:r>
            <a:r>
              <a:rPr lang="en-GB" altLang="it-IT" sz="4800" b="0" i="1">
                <a:solidFill>
                  <a:srgbClr val="FFFF00"/>
                </a:solidFill>
                <a:latin typeface="Times New Roman" panose="02020603050405020304" pitchFamily="18" charset="0"/>
              </a:rPr>
              <a:t> = </a:t>
            </a:r>
            <a:r>
              <a:rPr lang="en-GB" altLang="it-IT" sz="4800" b="0">
                <a:solidFill>
                  <a:srgbClr val="FFFF00"/>
                </a:solidFill>
                <a:latin typeface="Times New Roman" panose="02020603050405020304" pitchFamily="18" charset="0"/>
              </a:rPr>
              <a:t>(</a:t>
            </a:r>
            <a:r>
              <a:rPr lang="en-GB" altLang="it-IT" sz="4800" b="0" i="1">
                <a:solidFill>
                  <a:srgbClr val="FFFF00"/>
                </a:solidFill>
                <a:latin typeface="Times New Roman" panose="02020603050405020304" pitchFamily="18" charset="0"/>
              </a:rPr>
              <a:t>n</a:t>
            </a:r>
            <a:r>
              <a:rPr lang="en-GB" altLang="it-IT" sz="4800" b="0">
                <a:solidFill>
                  <a:srgbClr val="FFFF00"/>
                </a:solidFill>
                <a:latin typeface="Times New Roman" panose="02020603050405020304" pitchFamily="18" charset="0"/>
              </a:rPr>
              <a:t>+1/2)</a:t>
            </a:r>
            <a:r>
              <a:rPr lang="en-GB" altLang="it-IT" sz="4800" b="0" i="1">
                <a:solidFill>
                  <a:srgbClr val="FFFF00"/>
                </a:solidFill>
                <a:latin typeface="Symbol" panose="05050102010706020507" pitchFamily="18" charset="2"/>
              </a:rPr>
              <a:t></a:t>
            </a:r>
          </a:p>
        </p:txBody>
      </p:sp>
      <p:pic>
        <p:nvPicPr>
          <p:cNvPr id="346117" name="Picture 5">
            <a:extLst>
              <a:ext uri="{FF2B5EF4-FFF2-40B4-BE49-F238E27FC236}">
                <a16:creationId xmlns:a16="http://schemas.microsoft.com/office/drawing/2014/main" id="{1C1AF8F8-1322-4B82-9625-432A66CF8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519363"/>
            <a:ext cx="5219700" cy="324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6118" name="AutoShape 6">
            <a:extLst>
              <a:ext uri="{FF2B5EF4-FFF2-40B4-BE49-F238E27FC236}">
                <a16:creationId xmlns:a16="http://schemas.microsoft.com/office/drawing/2014/main" id="{0EDC2851-5033-44AB-A1A3-AFD77B97F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2519363"/>
            <a:ext cx="2520950" cy="3240087"/>
          </a:xfrm>
          <a:prstGeom prst="roundRect">
            <a:avLst>
              <a:gd name="adj" fmla="val 60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46119" name="Text Box 7">
            <a:extLst>
              <a:ext uri="{FF2B5EF4-FFF2-40B4-BE49-F238E27FC236}">
                <a16:creationId xmlns:a16="http://schemas.microsoft.com/office/drawing/2014/main" id="{8B36FEEE-7875-4B5B-A519-7D0E112AB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9338" y="3662363"/>
            <a:ext cx="28717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it-IT" sz="4800" b="0" i="1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  <a:r>
              <a:rPr lang="en-GB" altLang="it-IT" sz="4800" b="0">
                <a:solidFill>
                  <a:srgbClr val="0000FF"/>
                </a:solidFill>
                <a:latin typeface="Times New Roman" panose="02020603050405020304" pitchFamily="18" charset="0"/>
              </a:rPr>
              <a:t>sin</a:t>
            </a:r>
            <a:r>
              <a:rPr lang="en-GB" altLang="it-IT" sz="4800" b="0" i="1">
                <a:solidFill>
                  <a:srgbClr val="0000FF"/>
                </a:solidFill>
                <a:latin typeface="Symbol" panose="05050102010706020507" pitchFamily="18" charset="2"/>
              </a:rPr>
              <a:t></a:t>
            </a:r>
            <a:r>
              <a:rPr lang="en-GB" altLang="it-IT" sz="4800" b="0" i="1">
                <a:solidFill>
                  <a:srgbClr val="0000FF"/>
                </a:solidFill>
                <a:latin typeface="Times New Roman" panose="02020603050405020304" pitchFamily="18" charset="0"/>
              </a:rPr>
              <a:t> = n</a:t>
            </a:r>
            <a:r>
              <a:rPr lang="en-GB" altLang="it-IT" sz="4800" b="0" i="1">
                <a:solidFill>
                  <a:srgbClr val="0000FF"/>
                </a:solidFill>
                <a:latin typeface="Symbol" panose="05050102010706020507" pitchFamily="18" charset="2"/>
              </a:rPr>
              <a:t>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111E-6 L -3.05556E-6 -0.333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664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9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346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33056 L -0.25 -0.3305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 masterRel="sameClick"/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95AD20B-42A0-4BBD-A5F7-B2238F99F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52525"/>
            <a:ext cx="6264275" cy="450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163" name="Picture 3">
            <a:extLst>
              <a:ext uri="{FF2B5EF4-FFF2-40B4-BE49-F238E27FC236}">
                <a16:creationId xmlns:a16="http://schemas.microsoft.com/office/drawing/2014/main" id="{097A3931-4701-435B-95CD-19A072839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1773238"/>
            <a:ext cx="26574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164" name="Oval 4">
            <a:extLst>
              <a:ext uri="{FF2B5EF4-FFF2-40B4-BE49-F238E27FC236}">
                <a16:creationId xmlns:a16="http://schemas.microsoft.com/office/drawing/2014/main" id="{87CB29C5-B05C-4B4A-91B2-B2C598BA6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2339975"/>
            <a:ext cx="1081087" cy="2160588"/>
          </a:xfrm>
          <a:prstGeom prst="ellipse">
            <a:avLst/>
          </a:prstGeom>
          <a:noFill/>
          <a:ln w="72000">
            <a:solidFill>
              <a:srgbClr val="FF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4341" name="Picture 5">
            <a:hlinkClick r:id="rId5"/>
            <a:extLst>
              <a:ext uri="{FF2B5EF4-FFF2-40B4-BE49-F238E27FC236}">
                <a16:creationId xmlns:a16="http://schemas.microsoft.com/office/drawing/2014/main" id="{E4F9CF57-157C-4AB3-B0AC-E62D7EC8A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024563"/>
            <a:ext cx="90805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F85033F-7336-4C54-9BE4-456D0180D2CD}"/>
              </a:ext>
            </a:extLst>
          </p:cNvPr>
          <p:cNvSpPr txBox="1"/>
          <p:nvPr/>
        </p:nvSpPr>
        <p:spPr>
          <a:xfrm>
            <a:off x="4311748" y="6031984"/>
            <a:ext cx="3228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u="sng" dirty="0">
                <a:solidFill>
                  <a:srgbClr val="FFC000"/>
                </a:solidFill>
                <a:effectLst/>
                <a:latin typeface="Carlito"/>
              </a:rPr>
              <a:t>ngsir.netfirms.com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8300BA-B19D-46E0-A88D-0447E89D1621}"/>
              </a:ext>
            </a:extLst>
          </p:cNvPr>
          <p:cNvSpPr txBox="1"/>
          <p:nvPr/>
        </p:nvSpPr>
        <p:spPr>
          <a:xfrm>
            <a:off x="2480604" y="6043707"/>
            <a:ext cx="3228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rlito"/>
              </a:rPr>
              <a:t>Web project: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repeatCount="indefinite" fill="remove" nodeType="after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anim calcmode="discrete" valueType="num">
                                      <p:cBhvr>
                                        <p:cTn id="10" dur="1000" fill="hold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hidden"/>
                                          </p:val>
                                        </p:tav>
                                        <p:tav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577C9DC9-5BD5-4229-8739-2F1DE6B73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9563"/>
            <a:ext cx="8232775" cy="1073150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it-IT" dirty="0"/>
              <a:t>Photoelectric effect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5DA2EF23-51E5-4DBE-940A-CB80D90C0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763713"/>
            <a:ext cx="576103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0212" name="Text Box 4">
            <a:extLst>
              <a:ext uri="{FF2B5EF4-FFF2-40B4-BE49-F238E27FC236}">
                <a16:creationId xmlns:a16="http://schemas.microsoft.com/office/drawing/2014/main" id="{86956B3C-20BB-4C1D-A523-7FDBF7B34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1413" y="1846263"/>
            <a:ext cx="285115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8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it-IT" sz="2400" b="0" dirty="0">
                <a:solidFill>
                  <a:srgbClr val="FFFF00"/>
                </a:solidFill>
                <a:latin typeface="Times New Roman" panose="02020603050405020304" pitchFamily="18" charset="0"/>
              </a:rPr>
              <a:t>both velocity and energy of electrons </a:t>
            </a:r>
            <a:r>
              <a:rPr lang="en-US" altLang="it-IT" sz="2400" b="0" i="1" dirty="0">
                <a:solidFill>
                  <a:srgbClr val="FFFF00"/>
                </a:solidFill>
                <a:latin typeface="Times New Roman" panose="02020603050405020304" pitchFamily="18" charset="0"/>
              </a:rPr>
              <a:t>independent</a:t>
            </a:r>
            <a:r>
              <a:rPr lang="en-US" altLang="it-IT" sz="2400" b="0" dirty="0">
                <a:solidFill>
                  <a:srgbClr val="FFFF00"/>
                </a:solidFill>
                <a:latin typeface="Times New Roman" panose="02020603050405020304" pitchFamily="18" charset="0"/>
              </a:rPr>
              <a:t> of light intensity</a:t>
            </a:r>
            <a:endParaRPr lang="en-GB" altLang="it-IT" sz="2400" b="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0213" name="Text Box 5">
            <a:extLst>
              <a:ext uri="{FF2B5EF4-FFF2-40B4-BE49-F238E27FC236}">
                <a16:creationId xmlns:a16="http://schemas.microsoft.com/office/drawing/2014/main" id="{B25BEDCB-C760-474D-869E-1A1AC8390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275" y="3321050"/>
            <a:ext cx="285115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8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it-IT" sz="2400" b="0" dirty="0">
                <a:solidFill>
                  <a:srgbClr val="FFFF00"/>
                </a:solidFill>
                <a:latin typeface="Times New Roman" panose="02020603050405020304" pitchFamily="18" charset="0"/>
              </a:rPr>
              <a:t>both velocity and energy of electrons </a:t>
            </a:r>
            <a:r>
              <a:rPr lang="en-US" altLang="it-IT" sz="2400" b="0" i="1">
                <a:solidFill>
                  <a:srgbClr val="FFFF00"/>
                </a:solidFill>
                <a:latin typeface="Times New Roman" panose="02020603050405020304" pitchFamily="18" charset="0"/>
              </a:rPr>
              <a:t>dependent</a:t>
            </a:r>
            <a:r>
              <a:rPr lang="en-US" altLang="it-IT" sz="2400" b="0">
                <a:solidFill>
                  <a:srgbClr val="FFFF00"/>
                </a:solidFill>
                <a:latin typeface="Times New Roman" panose="02020603050405020304" pitchFamily="18" charset="0"/>
              </a:rPr>
              <a:t> on </a:t>
            </a:r>
            <a:r>
              <a:rPr lang="en-US" altLang="it-IT" sz="2400" b="0" dirty="0">
                <a:solidFill>
                  <a:srgbClr val="FFFF00"/>
                </a:solidFill>
                <a:latin typeface="Times New Roman" panose="02020603050405020304" pitchFamily="18" charset="0"/>
              </a:rPr>
              <a:t>color of light</a:t>
            </a:r>
            <a:endParaRPr lang="en-GB" altLang="it-IT" sz="2400" b="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0214" name="Text Box 6">
            <a:extLst>
              <a:ext uri="{FF2B5EF4-FFF2-40B4-BE49-F238E27FC236}">
                <a16:creationId xmlns:a16="http://schemas.microsoft.com/office/drawing/2014/main" id="{F187E6E4-7147-4903-AA38-71E28EFA7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850" y="4827588"/>
            <a:ext cx="285115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8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it-IT" sz="2400" b="0">
                <a:solidFill>
                  <a:srgbClr val="FFFF00"/>
                </a:solidFill>
                <a:latin typeface="Times New Roman" panose="02020603050405020304" pitchFamily="18" charset="0"/>
              </a:rPr>
              <a:t>electrons </a:t>
            </a:r>
            <a:r>
              <a:rPr lang="en-US" altLang="it-IT" sz="2400" b="0" i="1">
                <a:solidFill>
                  <a:srgbClr val="FFFF00"/>
                </a:solidFill>
                <a:latin typeface="Times New Roman" panose="02020603050405020304" pitchFamily="18" charset="0"/>
              </a:rPr>
              <a:t>insensitive</a:t>
            </a:r>
            <a:r>
              <a:rPr lang="en-US" altLang="it-IT" sz="2400" b="0">
                <a:solidFill>
                  <a:srgbClr val="FFFF00"/>
                </a:solidFill>
                <a:latin typeface="Times New Roman" panose="02020603050405020304" pitchFamily="18" charset="0"/>
              </a:rPr>
              <a:t> to some colors</a:t>
            </a:r>
            <a:endParaRPr lang="en-GB" altLang="it-IT" sz="2400" b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0215" name="Rectangle 7">
            <a:extLst>
              <a:ext uri="{FF2B5EF4-FFF2-40B4-BE49-F238E27FC236}">
                <a16:creationId xmlns:a16="http://schemas.microsoft.com/office/drawing/2014/main" id="{E7BEC9B4-C0DF-4F8B-8798-C9E6D2E1B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754188"/>
            <a:ext cx="5699125" cy="3016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0216" name="Rectangle 8">
            <a:extLst>
              <a:ext uri="{FF2B5EF4-FFF2-40B4-BE49-F238E27FC236}">
                <a16:creationId xmlns:a16="http://schemas.microsoft.com/office/drawing/2014/main" id="{9E89D212-CB11-4DC5-B184-5E873107C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4816475"/>
            <a:ext cx="304800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50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50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2" grpId="0"/>
      <p:bldP spid="350213" grpId="0"/>
      <p:bldP spid="3502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D5D86D43-63B8-46BD-B1DA-A61AA0E17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9563"/>
            <a:ext cx="8232775" cy="1073150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it-IT" dirty="0"/>
              <a:t>Photons</a:t>
            </a:r>
          </a:p>
        </p:txBody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1D526831-5975-4B70-B1BD-B230637FB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32775" cy="922338"/>
          </a:xfrm>
        </p:spPr>
        <p:txBody>
          <a:bodyPr lIns="0" tIns="0" rIns="0" bIns="0"/>
          <a:lstStyle/>
          <a:p>
            <a:pPr marL="338138" indent="-338138" defTabSz="449263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it-IT" dirty="0"/>
              <a:t>Light = “energy packets”</a:t>
            </a:r>
          </a:p>
        </p:txBody>
      </p:sp>
      <p:sp>
        <p:nvSpPr>
          <p:cNvPr id="352260" name="AutoShape 4">
            <a:extLst>
              <a:ext uri="{FF2B5EF4-FFF2-40B4-BE49-F238E27FC236}">
                <a16:creationId xmlns:a16="http://schemas.microsoft.com/office/drawing/2014/main" id="{E2B2ACD4-3C9B-47B2-93D6-6DC8D9B3E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4213" y="1619250"/>
            <a:ext cx="900112" cy="539750"/>
          </a:xfrm>
          <a:prstGeom prst="rightArrow">
            <a:avLst>
              <a:gd name="adj1" fmla="val 50000"/>
              <a:gd name="adj2" fmla="val 41691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2261" name="Text Box 5">
            <a:extLst>
              <a:ext uri="{FF2B5EF4-FFF2-40B4-BE49-F238E27FC236}">
                <a16:creationId xmlns:a16="http://schemas.microsoft.com/office/drawing/2014/main" id="{9A64DF7D-3136-4FC1-B510-805B40FCA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2700338"/>
            <a:ext cx="8228012" cy="9207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marL="338138" indent="-338138"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6000"/>
              </a:lnSpc>
              <a:spcBef>
                <a:spcPts val="800"/>
              </a:spcBef>
              <a:buClr>
                <a:srgbClr val="FF3300"/>
              </a:buClr>
              <a:buSzPct val="70000"/>
              <a:buFont typeface="Wingdings" panose="05000000000000000000" pitchFamily="2" charset="2"/>
              <a:buChar char=""/>
              <a:defRPr/>
            </a:pPr>
            <a:r>
              <a:rPr lang="en-GB" altLang="it-IT" sz="3200" b="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E</a:t>
            </a:r>
            <a:r>
              <a:rPr lang="en-GB" altLang="it-IT" sz="3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= </a:t>
            </a:r>
            <a:r>
              <a:rPr lang="en-GB" altLang="it-IT" sz="3200" b="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hf </a:t>
            </a:r>
            <a:r>
              <a:rPr lang="en-GB" altLang="it-IT" sz="3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= </a:t>
            </a:r>
            <a:r>
              <a:rPr lang="en-GB" altLang="it-IT" sz="3200" b="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hc</a:t>
            </a:r>
            <a:r>
              <a:rPr lang="en-GB" altLang="it-IT" sz="3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/</a:t>
            </a:r>
            <a:r>
              <a:rPr lang="en-GB" altLang="it-IT" sz="3200" b="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GB" altLang="it-IT" sz="3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  (Planck-Einstein relation)</a:t>
            </a:r>
          </a:p>
        </p:txBody>
      </p:sp>
      <p:sp>
        <p:nvSpPr>
          <p:cNvPr id="352262" name="Text Box 6">
            <a:extLst>
              <a:ext uri="{FF2B5EF4-FFF2-40B4-BE49-F238E27FC236}">
                <a16:creationId xmlns:a16="http://schemas.microsoft.com/office/drawing/2014/main" id="{960A83C8-E9AC-4A81-89B7-7E59AE58F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738" y="1592263"/>
            <a:ext cx="132397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3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it-IT" sz="3600">
                <a:solidFill>
                  <a:srgbClr val="FF6633"/>
                </a:solidFill>
                <a:latin typeface="Times New Roman" panose="02020603050405020304" pitchFamily="18" charset="0"/>
              </a:rPr>
              <a:t>photons</a:t>
            </a:r>
          </a:p>
        </p:txBody>
      </p:sp>
      <p:pic>
        <p:nvPicPr>
          <p:cNvPr id="352264" name="Picture 8">
            <a:extLst>
              <a:ext uri="{FF2B5EF4-FFF2-40B4-BE49-F238E27FC236}">
                <a16:creationId xmlns:a16="http://schemas.microsoft.com/office/drawing/2014/main" id="{FA6BCEA5-D16B-4408-B618-45CBDBD0B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3367088"/>
            <a:ext cx="4403725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2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2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9" grpId="0" build="p"/>
      <p:bldP spid="352261" grpId="0"/>
      <p:bldP spid="3522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E955EC08-2419-4D9B-BF33-0EA568434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9563"/>
            <a:ext cx="8232775" cy="1073150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it-IT" dirty="0"/>
              <a:t>Electromagnetic spectrum</a:t>
            </a:r>
          </a:p>
        </p:txBody>
      </p:sp>
      <p:pic>
        <p:nvPicPr>
          <p:cNvPr id="354307" name="Picture 3">
            <a:extLst>
              <a:ext uri="{FF2B5EF4-FFF2-40B4-BE49-F238E27FC236}">
                <a16:creationId xmlns:a16="http://schemas.microsoft.com/office/drawing/2014/main" id="{27EB1D38-B8F1-4908-9012-6D96EFFD6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863"/>
            <a:ext cx="9144000" cy="529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4308" name="Picture 4">
            <a:extLst>
              <a:ext uri="{FF2B5EF4-FFF2-40B4-BE49-F238E27FC236}">
                <a16:creationId xmlns:a16="http://schemas.microsoft.com/office/drawing/2014/main" id="{36D1E292-B654-4385-A87E-2A796E2B6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619250"/>
            <a:ext cx="44640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4309" name="AutoShape 5">
            <a:extLst>
              <a:ext uri="{FF2B5EF4-FFF2-40B4-BE49-F238E27FC236}">
                <a16:creationId xmlns:a16="http://schemas.microsoft.com/office/drawing/2014/main" id="{DF0A8C27-80F9-4971-8319-A1590B78D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168650"/>
            <a:ext cx="1260475" cy="539750"/>
          </a:xfrm>
          <a:prstGeom prst="rightArrow">
            <a:avLst>
              <a:gd name="adj1" fmla="val 50000"/>
              <a:gd name="adj2" fmla="val 5838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54310" name="Picture 6">
            <a:extLst>
              <a:ext uri="{FF2B5EF4-FFF2-40B4-BE49-F238E27FC236}">
                <a16:creationId xmlns:a16="http://schemas.microsoft.com/office/drawing/2014/main" id="{9F478591-EACF-4F02-9662-85EC0B720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370138"/>
            <a:ext cx="6607175" cy="357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54311" name="Group 7">
            <a:extLst>
              <a:ext uri="{FF2B5EF4-FFF2-40B4-BE49-F238E27FC236}">
                <a16:creationId xmlns:a16="http://schemas.microsoft.com/office/drawing/2014/main" id="{26107272-55D6-4E2A-973A-A3F8BD0FE91A}"/>
              </a:ext>
            </a:extLst>
          </p:cNvPr>
          <p:cNvGrpSpPr>
            <a:grpSpLocks/>
          </p:cNvGrpSpPr>
          <p:nvPr/>
        </p:nvGrpSpPr>
        <p:grpSpPr bwMode="auto">
          <a:xfrm>
            <a:off x="95250" y="2360613"/>
            <a:ext cx="4403725" cy="3321050"/>
            <a:chOff x="60" y="1487"/>
            <a:chExt cx="2774" cy="2092"/>
          </a:xfrm>
        </p:grpSpPr>
        <p:pic>
          <p:nvPicPr>
            <p:cNvPr id="20493" name="Picture 8">
              <a:extLst>
                <a:ext uri="{FF2B5EF4-FFF2-40B4-BE49-F238E27FC236}">
                  <a16:creationId xmlns:a16="http://schemas.microsoft.com/office/drawing/2014/main" id="{865DA634-7226-4A67-8009-179D4B6FA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" y="1487"/>
              <a:ext cx="2774" cy="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494" name="Group 9">
              <a:extLst>
                <a:ext uri="{FF2B5EF4-FFF2-40B4-BE49-F238E27FC236}">
                  <a16:creationId xmlns:a16="http://schemas.microsoft.com/office/drawing/2014/main" id="{27A51B22-0004-4582-AD27-CBF3090669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5" y="1574"/>
              <a:ext cx="1315" cy="1366"/>
              <a:chOff x="835" y="1574"/>
              <a:chExt cx="1315" cy="1366"/>
            </a:xfrm>
          </p:grpSpPr>
          <p:sp>
            <p:nvSpPr>
              <p:cNvPr id="20495" name="Rectangle 10">
                <a:extLst>
                  <a:ext uri="{FF2B5EF4-FFF2-40B4-BE49-F238E27FC236}">
                    <a16:creationId xmlns:a16="http://schemas.microsoft.com/office/drawing/2014/main" id="{2F7AFC2A-DB74-42A8-9763-EBF76CDD7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" y="1574"/>
                <a:ext cx="1315" cy="56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0" algn="ctr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0496" name="Rectangle 11">
                <a:extLst>
                  <a:ext uri="{FF2B5EF4-FFF2-40B4-BE49-F238E27FC236}">
                    <a16:creationId xmlns:a16="http://schemas.microsoft.com/office/drawing/2014/main" id="{36348E9C-2479-4CFB-826C-ADBBE68CC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1710"/>
                <a:ext cx="816" cy="12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0" algn="ctr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354316" name="Line 12">
            <a:extLst>
              <a:ext uri="{FF2B5EF4-FFF2-40B4-BE49-F238E27FC236}">
                <a16:creationId xmlns:a16="http://schemas.microsoft.com/office/drawing/2014/main" id="{9AF587CE-7006-4571-83CE-FD13052CBE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81125" y="2925763"/>
            <a:ext cx="609600" cy="176847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54317" name="Freeform 13">
            <a:extLst>
              <a:ext uri="{FF2B5EF4-FFF2-40B4-BE49-F238E27FC236}">
                <a16:creationId xmlns:a16="http://schemas.microsoft.com/office/drawing/2014/main" id="{742AB22C-9712-44E4-82CB-62D7FD5CBF25}"/>
              </a:ext>
            </a:extLst>
          </p:cNvPr>
          <p:cNvSpPr>
            <a:spLocks/>
          </p:cNvSpPr>
          <p:nvPr/>
        </p:nvSpPr>
        <p:spPr bwMode="auto">
          <a:xfrm>
            <a:off x="2020888" y="3824288"/>
            <a:ext cx="701675" cy="808037"/>
          </a:xfrm>
          <a:custGeom>
            <a:avLst/>
            <a:gdLst>
              <a:gd name="T0" fmla="*/ 0 w 442"/>
              <a:gd name="T1" fmla="*/ 808037 h 509"/>
              <a:gd name="T2" fmla="*/ 198438 w 442"/>
              <a:gd name="T3" fmla="*/ 304800 h 509"/>
              <a:gd name="T4" fmla="*/ 396875 w 442"/>
              <a:gd name="T5" fmla="*/ 61912 h 509"/>
              <a:gd name="T6" fmla="*/ 701675 w 442"/>
              <a:gd name="T7" fmla="*/ 0 h 5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42" h="509">
                <a:moveTo>
                  <a:pt x="0" y="509"/>
                </a:moveTo>
                <a:cubicBezTo>
                  <a:pt x="41" y="389"/>
                  <a:pt x="83" y="270"/>
                  <a:pt x="125" y="192"/>
                </a:cubicBezTo>
                <a:cubicBezTo>
                  <a:pt x="167" y="114"/>
                  <a:pt x="197" y="71"/>
                  <a:pt x="250" y="39"/>
                </a:cubicBezTo>
                <a:cubicBezTo>
                  <a:pt x="303" y="7"/>
                  <a:pt x="372" y="3"/>
                  <a:pt x="442" y="0"/>
                </a:cubicBezTo>
              </a:path>
            </a:pathLst>
          </a:custGeom>
          <a:noFill/>
          <a:ln w="50800" cap="flat" cmpd="sng">
            <a:solidFill>
              <a:schemeClr val="bg2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54318" name="Oval 14">
            <a:extLst>
              <a:ext uri="{FF2B5EF4-FFF2-40B4-BE49-F238E27FC236}">
                <a16:creationId xmlns:a16="http://schemas.microsoft.com/office/drawing/2014/main" id="{A23F2BEF-7CCB-462D-A52A-83ECFF78B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3762375"/>
            <a:ext cx="166688" cy="15240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4319" name="Freeform 15">
            <a:extLst>
              <a:ext uri="{FF2B5EF4-FFF2-40B4-BE49-F238E27FC236}">
                <a16:creationId xmlns:a16="http://schemas.microsoft.com/office/drawing/2014/main" id="{DC0F3AF9-4AD8-4D85-83FA-6193EA2F26E1}"/>
              </a:ext>
            </a:extLst>
          </p:cNvPr>
          <p:cNvSpPr>
            <a:spLocks/>
          </p:cNvSpPr>
          <p:nvPr/>
        </p:nvSpPr>
        <p:spPr bwMode="auto">
          <a:xfrm>
            <a:off x="2025650" y="3173413"/>
            <a:ext cx="838200" cy="1477962"/>
          </a:xfrm>
          <a:custGeom>
            <a:avLst/>
            <a:gdLst>
              <a:gd name="T0" fmla="*/ 0 w 442"/>
              <a:gd name="T1" fmla="*/ 1477962 h 509"/>
              <a:gd name="T2" fmla="*/ 237048 w 442"/>
              <a:gd name="T3" fmla="*/ 557502 h 509"/>
              <a:gd name="T4" fmla="*/ 474095 w 442"/>
              <a:gd name="T5" fmla="*/ 113243 h 509"/>
              <a:gd name="T6" fmla="*/ 838200 w 442"/>
              <a:gd name="T7" fmla="*/ 0 h 5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42" h="509">
                <a:moveTo>
                  <a:pt x="0" y="509"/>
                </a:moveTo>
                <a:cubicBezTo>
                  <a:pt x="41" y="389"/>
                  <a:pt x="83" y="270"/>
                  <a:pt x="125" y="192"/>
                </a:cubicBezTo>
                <a:cubicBezTo>
                  <a:pt x="167" y="114"/>
                  <a:pt x="197" y="71"/>
                  <a:pt x="250" y="39"/>
                </a:cubicBezTo>
                <a:cubicBezTo>
                  <a:pt x="303" y="7"/>
                  <a:pt x="372" y="3"/>
                  <a:pt x="442" y="0"/>
                </a:cubicBezTo>
              </a:path>
            </a:pathLst>
          </a:custGeom>
          <a:noFill/>
          <a:ln w="50800" cap="flat" cmpd="sng">
            <a:solidFill>
              <a:schemeClr val="bg2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54320" name="Oval 16">
            <a:extLst>
              <a:ext uri="{FF2B5EF4-FFF2-40B4-BE49-F238E27FC236}">
                <a16:creationId xmlns:a16="http://schemas.microsoft.com/office/drawing/2014/main" id="{825FA471-758D-451D-9361-407F35E49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775" y="3079750"/>
            <a:ext cx="166688" cy="15240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5430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500" fill="hold"/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 masterRel="sameClick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5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35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3543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133F9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3543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354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54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500"/>
                                        <p:tgtEl>
                                          <p:spTgt spid="354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0" dur="1000" fill="hold"/>
                                        <p:tgtEl>
                                          <p:spTgt spid="354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4.07407E-6 C 0.24896 0.03333 0.31007 0.06273 0.38698 0.06388 C 0.44792 0.06666 0.49792 0.05069 0.49896 0.03055 C 0.49896 0.01064 0.45 -0.00811 0.38802 -0.00926 C 0.35694 -0.00926 0.32899 -0.00672 0.30903 4.07407E-6 C 0.28003 0.00926 0.26302 0.02407 0.26302 0.04143 C 0.26302 0.05069 0.26805 0.05995 0.27708 0.06805 C 0.29792 0.08541 0.33906 0.09722 0.38594 0.09861 C 0.44097 0.10138 0.48594 0.08657 0.48594 0.06944 C 0.48698 0.05069 0.44201 0.03472 0.38698 0.03194 C 0.35903 0.03194 0.33403 0.03472 0.31493 0.04004 C 0.28993 0.0493 0.27396 0.06388 0.27396 0.0787 C 0.27396 0.08657 0.27899 0.09467 0.28698 0.10277 C 0.30608 0.11736 0.34201 0.12939 0.38507 0.13055 C 0.43507 0.13194 0.475 0.11875 0.475 0.10277 C 0.47604 0.08657 0.43594 0.07199 0.38594 0.0706 C 0.36094 0.06944 0.33802 0.07199 0.32101 0.07731 C 0.29792 0.08541 0.28507 0.09722 0.28507 0.11203 C 0.28507 0.11875 0.28906 0.12662 0.29601 0.13333 C 0.31302 0.14676 0.34601 0.1574 0.38403 0.15856 C 0.42899 0.15856 0.46493 0.14791 0.46493 0.13333 C 0.46493 0.11875 0.43003 0.10532 0.38507 0.10393 C 0.36302 0.10393 0.34201 0.10671 0.32708 0.11064 C 0.30608 0.11736 0.29392 0.12939 0.29305 0.14143 C 0.29305 0.14791 0.29792 0.15463 0.30399 0.15995 C 0.31892 0.17338 0.34896 0.18263 0.38299 0.18263 C 0.42292 0.18402 0.45608 0.17476 0.45608 0.16134 C 0.45694 0.14791 0.42396 0.13611 0.38403 0.13472 C 0.36406 0.13472 0.34496 0.13611 0.33194 0.14143 C 0.31302 0.14676 0.30208 0.1574 0.30208 0.16805 C 0.30208 0.17476 0.30503 0.18009 0.31094 0.18541 C 0.325 0.19722 0.35104 0.20532 0.38194 0.20671 C 0.41892 0.20671 0.44792 0.19861 0.44792 0.18657 C 0.44896 0.17476 0.41996 0.16388 0.38299 0.16273 C 0.36493 0.16273 0.34896 0.16388 0.33698 0.16805 C 0.31996 0.17338 0.31007 0.18263 0.31007 0.19328 C 0.31007 0.19861 0.31302 0.20277 0.31805 0.2081 C 0.33003 0.21875 0.35399 0.22523 0.38194 0.22662 C 0.41493 0.22801 0.44097 0.2199 0.44097 0.2081 C 0.44097 0.19861 0.41597 0.18796 0.38299 0.18796 C 0.36597 0.18657 0.35104 0.18935 0.33993 0.19189 C 0.325 0.19722 0.31597 0.20532 0.31597 0.21458 C 0.31597 0.2199 0.31892 0.22407 0.32396 0.22801 C 0.33507 0.23726 0.35694 0.24398 0.38108 0.24537 C 0.41094 0.24676 0.43507 0.23865 0.43507 0.22939 C 0.43507 0.21875 0.41094 0.21064 0.38194 0.20926 C 0.36805 0.20926 0.35399 0.21064 0.34392 0.21458 C 0.33003 0.21875 0.32205 0.22523 0.32205 0.23472 C 0.32205 0.23865 0.325 0.24259 0.32899 0.24676 C 0.33906 0.25463 0.35799 0.26134 0.38108 0.26134 C 0.40694 0.26273 0.42899 0.25601 0.42899 0.24676 C 0.42899 0.23865 0.40799 0.23055 0.38108 0.23055 C 0.36892 0.22939 0.35608 0.23055 0.34705 0.23333 C 0.33507 0.23865 0.32795 0.24537 0.32795 0.25208 C 0.32795 0.25601 0.33003 0.25995 0.33403 0.26273 C 0.34305 0.2706 0.36007 0.27592 0.38108 0.27731 C 0.40503 0.27731 0.42396 0.2706 0.42396 0.26388 C 0.42396 0.25601 0.40503 0.24791 0.38108 0.24791 C 0.36892 0.24791 0.35799 0.2493 0.35104 0.25208 C 0.33906 0.25463 0.33299 0.26134 0.33299 0.26805 C 0.33299 0.2706 0.33507 0.27476 0.33802 0.27731 C 0.34601 0.28541 0.36198 0.28935 0.38003 0.29074 C 0.40208 0.29074 0.41892 0.28541 0.41892 0.2787 C 0.41892 0.2706 0.40208 0.26527 0.38108 0.26388 C 0.36996 0.26388 0.36007 0.26527 0.35295 0.26805 C 0.34305 0.2706 0.33698 0.27592 0.33698 0.28263 C 0.33698 0.28541 0.33906 0.28796 0.34201 0.29074 " pathEditMode="relative" rAng="0" ptsTypes="fffffffffffffffffffffffffffffffffffffffffffffffffffffffffffffffffff">
                                      <p:cBhvr>
                                        <p:cTn id="83" dur="1000" fill="hold"/>
                                        <p:tgtEl>
                                          <p:spTgt spid="354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40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2"/>
                                            </p:cond>
                                          </p:stCondLst>
                                        </p:cTn>
                                        <p:tgtEl>
                                          <p:spTgt spid="35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>
            <a:extLst>
              <a:ext uri="{FF2B5EF4-FFF2-40B4-BE49-F238E27FC236}">
                <a16:creationId xmlns:a16="http://schemas.microsoft.com/office/drawing/2014/main" id="{9AD284F2-F346-4354-BB06-4A56190DA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9563"/>
            <a:ext cx="8231188" cy="1073150"/>
          </a:xfrm>
        </p:spPr>
        <p:txBody>
          <a:bodyPr lIns="0" tIns="0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it-IT" dirty="0"/>
              <a:t>Dispersion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3B512EFC-9FEE-4CBA-9115-DE214481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60513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3200" b="0">
              <a:latin typeface="Garamond" panose="02020404030301010803" pitchFamily="18" charset="0"/>
            </a:endParaRPr>
          </a:p>
        </p:txBody>
      </p:sp>
      <p:sp>
        <p:nvSpPr>
          <p:cNvPr id="356356" name="Text Box 4">
            <a:extLst>
              <a:ext uri="{FF2B5EF4-FFF2-40B4-BE49-F238E27FC236}">
                <a16:creationId xmlns:a16="http://schemas.microsoft.com/office/drawing/2014/main" id="{D8DBA672-440C-44FE-8AA0-D7D99206D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3" y="1592263"/>
            <a:ext cx="3136900" cy="9207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marL="338138" indent="-338138"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6000"/>
              </a:lnSpc>
              <a:spcBef>
                <a:spcPts val="800"/>
              </a:spcBef>
              <a:buClr>
                <a:srgbClr val="FF3300"/>
              </a:buClr>
              <a:buSzPct val="70000"/>
              <a:buFont typeface="Wingdings" panose="05000000000000000000" pitchFamily="2" charset="2"/>
              <a:buChar char=""/>
              <a:defRPr/>
            </a:pPr>
            <a:r>
              <a:rPr lang="en-GB" altLang="it-IT" sz="32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n</a:t>
            </a:r>
            <a:r>
              <a:rPr lang="en-GB" altLang="it-IT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= </a:t>
            </a:r>
            <a:r>
              <a:rPr lang="en-GB" altLang="it-IT" sz="32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n </a:t>
            </a:r>
            <a:r>
              <a:rPr lang="en-GB" altLang="it-IT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(</a:t>
            </a:r>
            <a:r>
              <a:rPr lang="en-GB" altLang="it-IT" sz="32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GB" altLang="it-IT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56357" name="Text Box 5">
            <a:extLst>
              <a:ext uri="{FF2B5EF4-FFF2-40B4-BE49-F238E27FC236}">
                <a16:creationId xmlns:a16="http://schemas.microsoft.com/office/drawing/2014/main" id="{B54CDC66-3EEC-4F9E-BDAD-D25EED2E3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0" y="1589088"/>
            <a:ext cx="3136900" cy="9207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marL="338138" indent="-338138"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49263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6000"/>
              </a:lnSpc>
              <a:spcBef>
                <a:spcPts val="800"/>
              </a:spcBef>
              <a:buClr>
                <a:srgbClr val="FF3300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GB" altLang="it-IT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v</a:t>
            </a:r>
            <a:r>
              <a:rPr lang="en-GB" altLang="it-I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 function of</a:t>
            </a:r>
            <a:r>
              <a:rPr lang="en-GB" altLang="it-IT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GB" altLang="it-IT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l</a:t>
            </a:r>
            <a:endParaRPr lang="en-GB" altLang="it-IT" sz="3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56358" name="AutoShape 6">
            <a:extLst>
              <a:ext uri="{FF2B5EF4-FFF2-40B4-BE49-F238E27FC236}">
                <a16:creationId xmlns:a16="http://schemas.microsoft.com/office/drawing/2014/main" id="{6D902BD0-AD3E-4A77-B532-D1725C4FBAB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95600" y="1628775"/>
            <a:ext cx="1706563" cy="441325"/>
          </a:xfrm>
          <a:custGeom>
            <a:avLst/>
            <a:gdLst>
              <a:gd name="T0" fmla="*/ 1279922 w 21600"/>
              <a:gd name="T1" fmla="*/ 0 h 21600"/>
              <a:gd name="T2" fmla="*/ 0 w 21600"/>
              <a:gd name="T3" fmla="*/ 220663 h 21600"/>
              <a:gd name="T4" fmla="*/ 1279922 w 21600"/>
              <a:gd name="T5" fmla="*/ 441325 h 21600"/>
              <a:gd name="T6" fmla="*/ 1706563 w 21600"/>
              <a:gd name="T7" fmla="*/ 22066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356359" name="Picture 7">
            <a:extLst>
              <a:ext uri="{FF2B5EF4-FFF2-40B4-BE49-F238E27FC236}">
                <a16:creationId xmlns:a16="http://schemas.microsoft.com/office/drawing/2014/main" id="{0AA932C0-F74E-4F89-A297-777D71796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2187575"/>
            <a:ext cx="55022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60" name="Picture 8">
            <a:extLst>
              <a:ext uri="{FF2B5EF4-FFF2-40B4-BE49-F238E27FC236}">
                <a16:creationId xmlns:a16="http://schemas.microsoft.com/office/drawing/2014/main" id="{6335BB3F-DE58-4138-A834-7CBE10BC17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419225"/>
            <a:ext cx="84582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62" name="Picture 10">
            <a:extLst>
              <a:ext uri="{FF2B5EF4-FFF2-40B4-BE49-F238E27FC236}">
                <a16:creationId xmlns:a16="http://schemas.microsoft.com/office/drawing/2014/main" id="{601B1B6B-5ACC-43B1-ACA8-210143A4C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506538"/>
            <a:ext cx="1325562" cy="141605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63" name="Picture 11">
            <a:extLst>
              <a:ext uri="{FF2B5EF4-FFF2-40B4-BE49-F238E27FC236}">
                <a16:creationId xmlns:a16="http://schemas.microsoft.com/office/drawing/2014/main" id="{8B9F0666-77BF-46D2-A612-D5FED820C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1288"/>
            <a:ext cx="8001000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5" decel="1000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85" decel="100000"/>
                                        <p:tgtEl>
                                          <p:spTgt spid="3563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385" fill="hold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56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56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>
            <a:extLst>
              <a:ext uri="{FF2B5EF4-FFF2-40B4-BE49-F238E27FC236}">
                <a16:creationId xmlns:a16="http://schemas.microsoft.com/office/drawing/2014/main" id="{858BFB44-DB6F-4668-AD70-A92540C16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Gratings</a:t>
            </a:r>
            <a:endParaRPr lang="it-IT" altLang="it-IT" dirty="0"/>
          </a:p>
        </p:txBody>
      </p:sp>
      <p:sp>
        <p:nvSpPr>
          <p:cNvPr id="358404" name="Rectangle 4">
            <a:extLst>
              <a:ext uri="{FF2B5EF4-FFF2-40B4-BE49-F238E27FC236}">
                <a16:creationId xmlns:a16="http://schemas.microsoft.com/office/drawing/2014/main" id="{93E8DE02-A63A-4007-B261-374D2EC27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28800"/>
            <a:ext cx="5791200" cy="40084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58405" name="Picture 5">
            <a:extLst>
              <a:ext uri="{FF2B5EF4-FFF2-40B4-BE49-F238E27FC236}">
                <a16:creationId xmlns:a16="http://schemas.microsoft.com/office/drawing/2014/main" id="{6F4B4A07-180E-4AE4-BB30-91EF1CEC9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58963"/>
            <a:ext cx="571976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06" name="Group 6">
            <a:extLst>
              <a:ext uri="{FF2B5EF4-FFF2-40B4-BE49-F238E27FC236}">
                <a16:creationId xmlns:a16="http://schemas.microsoft.com/office/drawing/2014/main" id="{52A569B0-E1F0-4133-96C6-3552DB9F6180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749550"/>
            <a:ext cx="4584700" cy="2419350"/>
            <a:chOff x="864" y="1732"/>
            <a:chExt cx="2888" cy="1524"/>
          </a:xfrm>
        </p:grpSpPr>
        <p:sp>
          <p:nvSpPr>
            <p:cNvPr id="24596" name="Freeform 7">
              <a:extLst>
                <a:ext uri="{FF2B5EF4-FFF2-40B4-BE49-F238E27FC236}">
                  <a16:creationId xmlns:a16="http://schemas.microsoft.com/office/drawing/2014/main" id="{36E128DD-4303-4C47-B6C0-08ACBC2A5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" y="1756"/>
              <a:ext cx="1556" cy="676"/>
            </a:xfrm>
            <a:custGeom>
              <a:avLst/>
              <a:gdLst>
                <a:gd name="T0" fmla="*/ 0 w 1556"/>
                <a:gd name="T1" fmla="*/ 664 h 676"/>
                <a:gd name="T2" fmla="*/ 1552 w 1556"/>
                <a:gd name="T3" fmla="*/ 0 h 676"/>
                <a:gd name="T4" fmla="*/ 1556 w 1556"/>
                <a:gd name="T5" fmla="*/ 76 h 676"/>
                <a:gd name="T6" fmla="*/ 32 w 1556"/>
                <a:gd name="T7" fmla="*/ 676 h 676"/>
                <a:gd name="T8" fmla="*/ 0 w 1556"/>
                <a:gd name="T9" fmla="*/ 664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6" h="676">
                  <a:moveTo>
                    <a:pt x="0" y="664"/>
                  </a:moveTo>
                  <a:lnTo>
                    <a:pt x="1552" y="0"/>
                  </a:lnTo>
                  <a:lnTo>
                    <a:pt x="1556" y="76"/>
                  </a:lnTo>
                  <a:lnTo>
                    <a:pt x="32" y="676"/>
                  </a:lnTo>
                  <a:lnTo>
                    <a:pt x="0" y="6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24597" name="Freeform 8">
              <a:extLst>
                <a:ext uri="{FF2B5EF4-FFF2-40B4-BE49-F238E27FC236}">
                  <a16:creationId xmlns:a16="http://schemas.microsoft.com/office/drawing/2014/main" id="{F6E2C16F-5998-4961-BC30-335DB8C63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2124"/>
              <a:ext cx="1600" cy="348"/>
            </a:xfrm>
            <a:custGeom>
              <a:avLst/>
              <a:gdLst>
                <a:gd name="T0" fmla="*/ 1576 w 1600"/>
                <a:gd name="T1" fmla="*/ 0 h 348"/>
                <a:gd name="T2" fmla="*/ 0 w 1600"/>
                <a:gd name="T3" fmla="*/ 332 h 348"/>
                <a:gd name="T4" fmla="*/ 48 w 1600"/>
                <a:gd name="T5" fmla="*/ 348 h 348"/>
                <a:gd name="T6" fmla="*/ 1600 w 1600"/>
                <a:gd name="T7" fmla="*/ 56 h 348"/>
                <a:gd name="T8" fmla="*/ 1576 w 1600"/>
                <a:gd name="T9" fmla="*/ 0 h 3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0" h="348">
                  <a:moveTo>
                    <a:pt x="1576" y="0"/>
                  </a:moveTo>
                  <a:lnTo>
                    <a:pt x="0" y="332"/>
                  </a:lnTo>
                  <a:lnTo>
                    <a:pt x="48" y="348"/>
                  </a:lnTo>
                  <a:lnTo>
                    <a:pt x="1600" y="56"/>
                  </a:lnTo>
                  <a:lnTo>
                    <a:pt x="15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24598" name="Freeform 9">
              <a:extLst>
                <a:ext uri="{FF2B5EF4-FFF2-40B4-BE49-F238E27FC236}">
                  <a16:creationId xmlns:a16="http://schemas.microsoft.com/office/drawing/2014/main" id="{79EB9F30-27B4-4AEE-B1D6-5493CC669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" y="2496"/>
              <a:ext cx="1568" cy="368"/>
            </a:xfrm>
            <a:custGeom>
              <a:avLst/>
              <a:gdLst>
                <a:gd name="T0" fmla="*/ 1560 w 1568"/>
                <a:gd name="T1" fmla="*/ 308 h 368"/>
                <a:gd name="T2" fmla="*/ 0 w 1568"/>
                <a:gd name="T3" fmla="*/ 0 h 368"/>
                <a:gd name="T4" fmla="*/ 28 w 1568"/>
                <a:gd name="T5" fmla="*/ 28 h 368"/>
                <a:gd name="T6" fmla="*/ 136 w 1568"/>
                <a:gd name="T7" fmla="*/ 52 h 368"/>
                <a:gd name="T8" fmla="*/ 1568 w 1568"/>
                <a:gd name="T9" fmla="*/ 368 h 368"/>
                <a:gd name="T10" fmla="*/ 1560 w 1568"/>
                <a:gd name="T11" fmla="*/ 308 h 3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68" h="368">
                  <a:moveTo>
                    <a:pt x="1560" y="308"/>
                  </a:moveTo>
                  <a:lnTo>
                    <a:pt x="0" y="0"/>
                  </a:lnTo>
                  <a:lnTo>
                    <a:pt x="28" y="28"/>
                  </a:lnTo>
                  <a:lnTo>
                    <a:pt x="136" y="52"/>
                  </a:lnTo>
                  <a:lnTo>
                    <a:pt x="1568" y="368"/>
                  </a:lnTo>
                  <a:lnTo>
                    <a:pt x="156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24599" name="Freeform 10">
              <a:extLst>
                <a:ext uri="{FF2B5EF4-FFF2-40B4-BE49-F238E27FC236}">
                  <a16:creationId xmlns:a16="http://schemas.microsoft.com/office/drawing/2014/main" id="{906AF6DB-F8DF-4208-94B3-3D46CA875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2524"/>
              <a:ext cx="1600" cy="696"/>
            </a:xfrm>
            <a:custGeom>
              <a:avLst/>
              <a:gdLst>
                <a:gd name="T0" fmla="*/ 1600 w 1600"/>
                <a:gd name="T1" fmla="*/ 632 h 696"/>
                <a:gd name="T2" fmla="*/ 0 w 1600"/>
                <a:gd name="T3" fmla="*/ 0 h 696"/>
                <a:gd name="T4" fmla="*/ 48 w 1600"/>
                <a:gd name="T5" fmla="*/ 44 h 696"/>
                <a:gd name="T6" fmla="*/ 1584 w 1600"/>
                <a:gd name="T7" fmla="*/ 696 h 696"/>
                <a:gd name="T8" fmla="*/ 1600 w 1600"/>
                <a:gd name="T9" fmla="*/ 632 h 6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0" h="696">
                  <a:moveTo>
                    <a:pt x="1600" y="632"/>
                  </a:moveTo>
                  <a:lnTo>
                    <a:pt x="0" y="0"/>
                  </a:lnTo>
                  <a:lnTo>
                    <a:pt x="48" y="44"/>
                  </a:lnTo>
                  <a:lnTo>
                    <a:pt x="1584" y="696"/>
                  </a:lnTo>
                  <a:lnTo>
                    <a:pt x="1600" y="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24600" name="Rectangle 11">
              <a:extLst>
                <a:ext uri="{FF2B5EF4-FFF2-40B4-BE49-F238E27FC236}">
                  <a16:creationId xmlns:a16="http://schemas.microsoft.com/office/drawing/2014/main" id="{9D16D9DD-0A9D-4D73-B029-EAD003FB0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1736"/>
              <a:ext cx="932" cy="1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1" name="Rectangle 12">
              <a:extLst>
                <a:ext uri="{FF2B5EF4-FFF2-40B4-BE49-F238E27FC236}">
                  <a16:creationId xmlns:a16="http://schemas.microsoft.com/office/drawing/2014/main" id="{E7892F97-172E-4C9F-A574-8DEA90FD7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2096"/>
              <a:ext cx="932" cy="1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2" name="Rectangle 13">
              <a:extLst>
                <a:ext uri="{FF2B5EF4-FFF2-40B4-BE49-F238E27FC236}">
                  <a16:creationId xmlns:a16="http://schemas.microsoft.com/office/drawing/2014/main" id="{5CCB6B47-7318-430F-813A-860E3D3A1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2788"/>
              <a:ext cx="932" cy="1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3" name="Rectangle 14">
              <a:extLst>
                <a:ext uri="{FF2B5EF4-FFF2-40B4-BE49-F238E27FC236}">
                  <a16:creationId xmlns:a16="http://schemas.microsoft.com/office/drawing/2014/main" id="{42D41345-CE77-4693-A1F5-05BC0BD68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3140"/>
              <a:ext cx="932" cy="1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4" name="Rectangle 15">
              <a:extLst>
                <a:ext uri="{FF2B5EF4-FFF2-40B4-BE49-F238E27FC236}">
                  <a16:creationId xmlns:a16="http://schemas.microsoft.com/office/drawing/2014/main" id="{C4950616-627E-48AD-A8DE-7289D40E2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112"/>
              <a:ext cx="320" cy="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5" name="Rectangle 16">
              <a:extLst>
                <a:ext uri="{FF2B5EF4-FFF2-40B4-BE49-F238E27FC236}">
                  <a16:creationId xmlns:a16="http://schemas.microsoft.com/office/drawing/2014/main" id="{0F12E6A8-D43C-4089-B20C-F05EE8F88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768"/>
              <a:ext cx="320" cy="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6" name="Rectangle 17">
              <a:extLst>
                <a:ext uri="{FF2B5EF4-FFF2-40B4-BE49-F238E27FC236}">
                  <a16:creationId xmlns:a16="http://schemas.microsoft.com/office/drawing/2014/main" id="{F4FFC039-BB81-4C3A-8DFE-6A5B55592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" y="2068"/>
              <a:ext cx="320" cy="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07" name="Rectangle 18">
              <a:extLst>
                <a:ext uri="{FF2B5EF4-FFF2-40B4-BE49-F238E27FC236}">
                  <a16:creationId xmlns:a16="http://schemas.microsoft.com/office/drawing/2014/main" id="{69939786-FB97-407A-A491-C2E3BD708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" y="1732"/>
              <a:ext cx="320" cy="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358419" name="Rectangle 19">
            <a:extLst>
              <a:ext uri="{FF2B5EF4-FFF2-40B4-BE49-F238E27FC236}">
                <a16:creationId xmlns:a16="http://schemas.microsoft.com/office/drawing/2014/main" id="{F67013F9-DBEF-42F5-A513-4421B6C15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5257800"/>
            <a:ext cx="11906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58420" name="Picture 20">
            <a:extLst>
              <a:ext uri="{FF2B5EF4-FFF2-40B4-BE49-F238E27FC236}">
                <a16:creationId xmlns:a16="http://schemas.microsoft.com/office/drawing/2014/main" id="{E8C45E49-4222-4D88-8ACA-57600676E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1828800"/>
            <a:ext cx="2360613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21" name="Text Box 21">
            <a:extLst>
              <a:ext uri="{FF2B5EF4-FFF2-40B4-BE49-F238E27FC236}">
                <a16:creationId xmlns:a16="http://schemas.microsoft.com/office/drawing/2014/main" id="{B070A6B1-4527-4A6C-8D4B-FCDFC31DD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988" y="4822825"/>
            <a:ext cx="173196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buClr>
                <a:srgbClr val="FFFF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it-IT" sz="2400" b="0" i="1">
                <a:solidFill>
                  <a:srgbClr val="FFFF00"/>
                </a:solidFill>
                <a:latin typeface="Times New Roman" panose="02020603050405020304" pitchFamily="18" charset="0"/>
              </a:rPr>
              <a:t>a</a:t>
            </a:r>
            <a:r>
              <a:rPr lang="en-GB" altLang="it-IT" sz="2400" b="0">
                <a:solidFill>
                  <a:srgbClr val="FFFF00"/>
                </a:solidFill>
                <a:latin typeface="Times New Roman" panose="02020603050405020304" pitchFamily="18" charset="0"/>
              </a:rPr>
              <a:t>sin</a:t>
            </a:r>
            <a:r>
              <a:rPr lang="en-GB" altLang="it-IT" sz="2400" b="0" i="1">
                <a:solidFill>
                  <a:srgbClr val="FFFF00"/>
                </a:solidFill>
                <a:latin typeface="Symbol" panose="05050102010706020507" pitchFamily="18" charset="2"/>
              </a:rPr>
              <a:t></a:t>
            </a:r>
            <a:r>
              <a:rPr lang="en-GB" altLang="it-IT" sz="2400" b="0" i="1">
                <a:solidFill>
                  <a:srgbClr val="FFFF00"/>
                </a:solidFill>
                <a:latin typeface="Times New Roman" panose="02020603050405020304" pitchFamily="18" charset="0"/>
              </a:rPr>
              <a:t> = n</a:t>
            </a:r>
            <a:r>
              <a:rPr lang="en-GB" altLang="it-IT" sz="2400" b="0" i="1">
                <a:solidFill>
                  <a:srgbClr val="FFFF00"/>
                </a:solidFill>
                <a:latin typeface="Symbol" panose="05050102010706020507" pitchFamily="18" charset="2"/>
              </a:rPr>
              <a:t></a:t>
            </a:r>
          </a:p>
        </p:txBody>
      </p:sp>
      <p:sp>
        <p:nvSpPr>
          <p:cNvPr id="358422" name="Freeform 22">
            <a:extLst>
              <a:ext uri="{FF2B5EF4-FFF2-40B4-BE49-F238E27FC236}">
                <a16:creationId xmlns:a16="http://schemas.microsoft.com/office/drawing/2014/main" id="{5487181E-DE85-4D85-A345-A30E2396E372}"/>
              </a:ext>
            </a:extLst>
          </p:cNvPr>
          <p:cNvSpPr>
            <a:spLocks/>
          </p:cNvSpPr>
          <p:nvPr/>
        </p:nvSpPr>
        <p:spPr bwMode="auto">
          <a:xfrm>
            <a:off x="1160463" y="1944688"/>
            <a:ext cx="4791075" cy="3860800"/>
          </a:xfrm>
          <a:custGeom>
            <a:avLst/>
            <a:gdLst>
              <a:gd name="T0" fmla="*/ 15875 w 3018"/>
              <a:gd name="T1" fmla="*/ 1828800 h 2432"/>
              <a:gd name="T2" fmla="*/ 2627313 w 3018"/>
              <a:gd name="T3" fmla="*/ 14288 h 2432"/>
              <a:gd name="T4" fmla="*/ 4791075 w 3018"/>
              <a:gd name="T5" fmla="*/ 0 h 2432"/>
              <a:gd name="T6" fmla="*/ 4791075 w 3018"/>
              <a:gd name="T7" fmla="*/ 3846513 h 2432"/>
              <a:gd name="T8" fmla="*/ 1292225 w 3018"/>
              <a:gd name="T9" fmla="*/ 3860800 h 2432"/>
              <a:gd name="T10" fmla="*/ 0 w 3018"/>
              <a:gd name="T11" fmla="*/ 2162175 h 2432"/>
              <a:gd name="T12" fmla="*/ 15875 w 3018"/>
              <a:gd name="T13" fmla="*/ 1828800 h 24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18" h="2432">
                <a:moveTo>
                  <a:pt x="10" y="1152"/>
                </a:moveTo>
                <a:lnTo>
                  <a:pt x="1655" y="9"/>
                </a:lnTo>
                <a:lnTo>
                  <a:pt x="3018" y="0"/>
                </a:lnTo>
                <a:lnTo>
                  <a:pt x="3018" y="2423"/>
                </a:lnTo>
                <a:lnTo>
                  <a:pt x="814" y="2432"/>
                </a:lnTo>
                <a:lnTo>
                  <a:pt x="0" y="1362"/>
                </a:lnTo>
                <a:lnTo>
                  <a:pt x="10" y="1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pic>
        <p:nvPicPr>
          <p:cNvPr id="358423" name="Picture 23">
            <a:extLst>
              <a:ext uri="{FF2B5EF4-FFF2-40B4-BE49-F238E27FC236}">
                <a16:creationId xmlns:a16="http://schemas.microsoft.com/office/drawing/2014/main" id="{7AA5665A-4496-4656-9D1C-945D5FF42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2076450"/>
            <a:ext cx="4675188" cy="340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8424" name="Group 24">
            <a:extLst>
              <a:ext uri="{FF2B5EF4-FFF2-40B4-BE49-F238E27FC236}">
                <a16:creationId xmlns:a16="http://schemas.microsoft.com/office/drawing/2014/main" id="{E74347B2-5C17-43A6-84AC-5E155BD97E89}"/>
              </a:ext>
            </a:extLst>
          </p:cNvPr>
          <p:cNvGrpSpPr>
            <a:grpSpLocks/>
          </p:cNvGrpSpPr>
          <p:nvPr/>
        </p:nvGrpSpPr>
        <p:grpSpPr bwMode="auto">
          <a:xfrm>
            <a:off x="4418013" y="2314575"/>
            <a:ext cx="4640262" cy="3016250"/>
            <a:chOff x="2796" y="1459"/>
            <a:chExt cx="2923" cy="1900"/>
          </a:xfrm>
        </p:grpSpPr>
        <p:grpSp>
          <p:nvGrpSpPr>
            <p:cNvPr id="24592" name="Group 25">
              <a:extLst>
                <a:ext uri="{FF2B5EF4-FFF2-40B4-BE49-F238E27FC236}">
                  <a16:creationId xmlns:a16="http://schemas.microsoft.com/office/drawing/2014/main" id="{9264F47A-CA27-4101-ACC9-5D1F69E779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6" y="1459"/>
              <a:ext cx="2923" cy="1900"/>
              <a:chOff x="2796" y="1459"/>
              <a:chExt cx="2923" cy="1900"/>
            </a:xfrm>
          </p:grpSpPr>
          <p:pic>
            <p:nvPicPr>
              <p:cNvPr id="24594" name="Picture 26">
                <a:extLst>
                  <a:ext uri="{FF2B5EF4-FFF2-40B4-BE49-F238E27FC236}">
                    <a16:creationId xmlns:a16="http://schemas.microsoft.com/office/drawing/2014/main" id="{015E6DC0-AFA3-407C-B48A-C0A8D314F0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6" y="1459"/>
                <a:ext cx="2923" cy="19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 algn="ctr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4595" name="Rectangle 27">
                <a:extLst>
                  <a:ext uri="{FF2B5EF4-FFF2-40B4-BE49-F238E27FC236}">
                    <a16:creationId xmlns:a16="http://schemas.microsoft.com/office/drawing/2014/main" id="{73A64100-4EA8-431C-B77C-1207FFED7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8" y="2450"/>
                <a:ext cx="338" cy="2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0" algn="ctr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24593" name="Text Box 28">
              <a:extLst>
                <a:ext uri="{FF2B5EF4-FFF2-40B4-BE49-F238E27FC236}">
                  <a16:creationId xmlns:a16="http://schemas.microsoft.com/office/drawing/2014/main" id="{ED2330BA-B39D-4D8F-AF8C-36C8F1DF9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0" y="2549"/>
              <a:ext cx="45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200">
                  <a:solidFill>
                    <a:schemeClr val="bg2"/>
                  </a:solidFill>
                  <a:latin typeface="Times New Roman" panose="02020603050405020304" pitchFamily="18" charset="0"/>
                </a:rPr>
                <a:t>ordine 1</a:t>
              </a:r>
            </a:p>
          </p:txBody>
        </p:sp>
      </p:grpSp>
      <p:sp>
        <p:nvSpPr>
          <p:cNvPr id="358429" name="Text Box 29">
            <a:extLst>
              <a:ext uri="{FF2B5EF4-FFF2-40B4-BE49-F238E27FC236}">
                <a16:creationId xmlns:a16="http://schemas.microsoft.com/office/drawing/2014/main" id="{C82CEB50-2D47-45DF-8673-B0E5D391E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228" y="1290638"/>
            <a:ext cx="27286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i="1" dirty="0">
                <a:latin typeface="Garamond" panose="02020404030301010803" pitchFamily="18" charset="0"/>
              </a:rPr>
              <a:t>in </a:t>
            </a:r>
            <a:r>
              <a:rPr lang="it-IT" altLang="it-IT" sz="3200" i="1" dirty="0" err="1">
                <a:latin typeface="Garamond" panose="02020404030301010803" pitchFamily="18" charset="0"/>
              </a:rPr>
              <a:t>trasmission</a:t>
            </a:r>
            <a:r>
              <a:rPr lang="it-IT" altLang="it-IT" sz="3200" i="1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358430" name="Text Box 30">
            <a:extLst>
              <a:ext uri="{FF2B5EF4-FFF2-40B4-BE49-F238E27FC236}">
                <a16:creationId xmlns:a16="http://schemas.microsoft.com/office/drawing/2014/main" id="{E6B881AD-C710-4C7C-8FCF-7E6579C1E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9155" y="1276350"/>
            <a:ext cx="2385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i="1" dirty="0">
                <a:latin typeface="Garamond" panose="02020404030301010803" pitchFamily="18" charset="0"/>
              </a:rPr>
              <a:t>in </a:t>
            </a:r>
            <a:r>
              <a:rPr lang="it-IT" altLang="it-IT" sz="3200" i="1" dirty="0" err="1">
                <a:latin typeface="Garamond" panose="02020404030301010803" pitchFamily="18" charset="0"/>
              </a:rPr>
              <a:t>reflection</a:t>
            </a:r>
            <a:r>
              <a:rPr lang="it-IT" altLang="it-IT" sz="3200" i="1" dirty="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358432" name="j0082196.mid">
            <a:hlinkClick r:id="" action="ppaction://media"/>
            <a:extLst>
              <a:ext uri="{FF2B5EF4-FFF2-40B4-BE49-F238E27FC236}">
                <a16:creationId xmlns:a16="http://schemas.microsoft.com/office/drawing/2014/main" id="{52C2D4B2-A65F-4F0B-B1F3-6CE1F659B8D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3" name="Picture 33">
            <a:extLst>
              <a:ext uri="{FF2B5EF4-FFF2-40B4-BE49-F238E27FC236}">
                <a16:creationId xmlns:a16="http://schemas.microsoft.com/office/drawing/2014/main" id="{E4B3FA4C-50CB-4800-9C22-C4925AF8B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0142" y="-551528"/>
            <a:ext cx="13716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58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358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58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58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358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5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5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7342" fill="hold"/>
                                        <p:tgtEl>
                                          <p:spTgt spid="3584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32"/>
                </p:tgtEl>
              </p:cMediaNode>
            </p:audio>
          </p:childTnLst>
        </p:cTn>
      </p:par>
    </p:tnLst>
    <p:bldLst>
      <p:bldP spid="358421" grpId="0"/>
      <p:bldP spid="358429" grpId="0"/>
      <p:bldP spid="3584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>
            <a:extLst>
              <a:ext uri="{FF2B5EF4-FFF2-40B4-BE49-F238E27FC236}">
                <a16:creationId xmlns:a16="http://schemas.microsoft.com/office/drawing/2014/main" id="{4FEC043C-51A2-461E-B2DD-918C15FA8F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Spectrometer</a:t>
            </a:r>
            <a:endParaRPr lang="it-IT" altLang="it-IT" dirty="0"/>
          </a:p>
        </p:txBody>
      </p:sp>
      <p:pic>
        <p:nvPicPr>
          <p:cNvPr id="359427" name="Picture 3">
            <a:extLst>
              <a:ext uri="{FF2B5EF4-FFF2-40B4-BE49-F238E27FC236}">
                <a16:creationId xmlns:a16="http://schemas.microsoft.com/office/drawing/2014/main" id="{70DB0EC3-31B5-4F95-87DF-97D02971C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503363"/>
            <a:ext cx="7140575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9428" name="Oval 4">
            <a:extLst>
              <a:ext uri="{FF2B5EF4-FFF2-40B4-BE49-F238E27FC236}">
                <a16:creationId xmlns:a16="http://schemas.microsoft.com/office/drawing/2014/main" id="{733559EB-28A2-46A1-A28A-E86106FE4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370013"/>
            <a:ext cx="1001713" cy="2206625"/>
          </a:xfrm>
          <a:prstGeom prst="ellipse">
            <a:avLst/>
          </a:prstGeom>
          <a:noFill/>
          <a:ln w="31750" algn="ctr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9429" name="Oval 5">
            <a:extLst>
              <a:ext uri="{FF2B5EF4-FFF2-40B4-BE49-F238E27FC236}">
                <a16:creationId xmlns:a16="http://schemas.microsoft.com/office/drawing/2014/main" id="{3B401D5F-89BD-4500-BE6A-44DF88509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9138" y="3952875"/>
            <a:ext cx="1001712" cy="2206625"/>
          </a:xfrm>
          <a:prstGeom prst="ellipse">
            <a:avLst/>
          </a:prstGeom>
          <a:noFill/>
          <a:ln w="31750" algn="ctr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9430" name="Text Box 6">
            <a:extLst>
              <a:ext uri="{FF2B5EF4-FFF2-40B4-BE49-F238E27FC236}">
                <a16:creationId xmlns:a16="http://schemas.microsoft.com/office/drawing/2014/main" id="{14D5E6FD-C6E9-497F-A1C7-F198D6D97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713" y="3432175"/>
            <a:ext cx="18065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i="1">
                <a:solidFill>
                  <a:schemeClr val="bg2"/>
                </a:solidFill>
                <a:latin typeface="Garamond" panose="02020404030301010803" pitchFamily="18" charset="0"/>
              </a:rPr>
              <a:t>mirrors   </a:t>
            </a:r>
          </a:p>
        </p:txBody>
      </p:sp>
      <p:sp>
        <p:nvSpPr>
          <p:cNvPr id="359431" name="Line 7">
            <a:extLst>
              <a:ext uri="{FF2B5EF4-FFF2-40B4-BE49-F238E27FC236}">
                <a16:creationId xmlns:a16="http://schemas.microsoft.com/office/drawing/2014/main" id="{B253CEB4-03FD-4268-8D26-72EFE6FDE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0463" y="2792413"/>
            <a:ext cx="812800" cy="725487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59432" name="Line 8">
            <a:extLst>
              <a:ext uri="{FF2B5EF4-FFF2-40B4-BE49-F238E27FC236}">
                <a16:creationId xmlns:a16="http://schemas.microsoft.com/office/drawing/2014/main" id="{ABD92AFB-DDE5-4D7A-9765-CAA113CF7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3" y="3967163"/>
            <a:ext cx="942975" cy="173037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59433" name="AutoShape 9">
            <a:extLst>
              <a:ext uri="{FF2B5EF4-FFF2-40B4-BE49-F238E27FC236}">
                <a16:creationId xmlns:a16="http://schemas.microsoft.com/office/drawing/2014/main" id="{A7B2791D-B491-412B-B295-F5ED48F6F3F0}"/>
              </a:ext>
            </a:extLst>
          </p:cNvPr>
          <p:cNvSpPr>
            <a:spLocks noChangeArrowheads="1"/>
          </p:cNvSpPr>
          <p:nvPr/>
        </p:nvSpPr>
        <p:spPr bwMode="auto">
          <a:xfrm rot="10537166">
            <a:off x="2192338" y="2965450"/>
            <a:ext cx="682625" cy="1538288"/>
          </a:xfrm>
          <a:prstGeom prst="curvedLeftArrow">
            <a:avLst>
              <a:gd name="adj1" fmla="val 45070"/>
              <a:gd name="adj2" fmla="val 90140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9434" name="Oval 10">
            <a:extLst>
              <a:ext uri="{FF2B5EF4-FFF2-40B4-BE49-F238E27FC236}">
                <a16:creationId xmlns:a16="http://schemas.microsoft.com/office/drawing/2014/main" id="{F5171681-80F8-43EB-A280-D594A25D3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463" y="4024313"/>
            <a:ext cx="1001712" cy="2206625"/>
          </a:xfrm>
          <a:prstGeom prst="ellipse">
            <a:avLst/>
          </a:prstGeom>
          <a:noFill/>
          <a:ln w="31750" algn="ctr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9435" name="Text Box 11">
            <a:extLst>
              <a:ext uri="{FF2B5EF4-FFF2-40B4-BE49-F238E27FC236}">
                <a16:creationId xmlns:a16="http://schemas.microsoft.com/office/drawing/2014/main" id="{1E08ACF8-3BC3-4C94-9A2C-1731CECA1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5419725"/>
            <a:ext cx="1465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i="1">
                <a:solidFill>
                  <a:schemeClr val="bg2"/>
                </a:solidFill>
                <a:latin typeface="Garamond" panose="02020404030301010803" pitchFamily="18" charset="0"/>
              </a:rPr>
              <a:t>slit</a:t>
            </a:r>
          </a:p>
        </p:txBody>
      </p:sp>
      <p:sp>
        <p:nvSpPr>
          <p:cNvPr id="359436" name="Line 12">
            <a:extLst>
              <a:ext uri="{FF2B5EF4-FFF2-40B4-BE49-F238E27FC236}">
                <a16:creationId xmlns:a16="http://schemas.microsoft.com/office/drawing/2014/main" id="{0A235E80-FE99-4D39-865E-C888B20C22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0550" y="5591175"/>
            <a:ext cx="800100" cy="188913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59437" name="Text Box 13">
            <a:extLst>
              <a:ext uri="{FF2B5EF4-FFF2-40B4-BE49-F238E27FC236}">
                <a16:creationId xmlns:a16="http://schemas.microsoft.com/office/drawing/2014/main" id="{C540AE88-2E40-404D-9E48-C361AE702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775" y="6099175"/>
            <a:ext cx="308768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i="1">
                <a:latin typeface="Garamond" panose="02020404030301010803" pitchFamily="18" charset="0"/>
              </a:rPr>
              <a:t>resolution?…</a:t>
            </a:r>
          </a:p>
        </p:txBody>
      </p:sp>
      <p:sp>
        <p:nvSpPr>
          <p:cNvPr id="359438" name="Freeform 14">
            <a:extLst>
              <a:ext uri="{FF2B5EF4-FFF2-40B4-BE49-F238E27FC236}">
                <a16:creationId xmlns:a16="http://schemas.microsoft.com/office/drawing/2014/main" id="{910AC5BB-3D32-42ED-8CA5-B8B6B6E12C45}"/>
              </a:ext>
            </a:extLst>
          </p:cNvPr>
          <p:cNvSpPr>
            <a:spLocks/>
          </p:cNvSpPr>
          <p:nvPr/>
        </p:nvSpPr>
        <p:spPr bwMode="auto">
          <a:xfrm>
            <a:off x="1625600" y="2249488"/>
            <a:ext cx="5892800" cy="3208337"/>
          </a:xfrm>
          <a:custGeom>
            <a:avLst/>
            <a:gdLst>
              <a:gd name="T0" fmla="*/ 0 w 3712"/>
              <a:gd name="T1" fmla="*/ 0 h 2021"/>
              <a:gd name="T2" fmla="*/ 5892800 w 3712"/>
              <a:gd name="T3" fmla="*/ 755650 h 2021"/>
              <a:gd name="T4" fmla="*/ 2105025 w 3712"/>
              <a:gd name="T5" fmla="*/ 2003425 h 2021"/>
              <a:gd name="T6" fmla="*/ 5762625 w 3712"/>
              <a:gd name="T7" fmla="*/ 3208337 h 2021"/>
              <a:gd name="T8" fmla="*/ 0 w 3712"/>
              <a:gd name="T9" fmla="*/ 2641600 h 20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712" h="2021">
                <a:moveTo>
                  <a:pt x="0" y="0"/>
                </a:moveTo>
                <a:lnTo>
                  <a:pt x="3712" y="476"/>
                </a:lnTo>
                <a:lnTo>
                  <a:pt x="1326" y="1262"/>
                </a:lnTo>
                <a:lnTo>
                  <a:pt x="3630" y="2021"/>
                </a:lnTo>
                <a:lnTo>
                  <a:pt x="0" y="1664"/>
                </a:lnTo>
              </a:path>
            </a:pathLst>
          </a:custGeom>
          <a:noFill/>
          <a:ln w="50800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pic>
        <p:nvPicPr>
          <p:cNvPr id="359439" name="Picture 15">
            <a:extLst>
              <a:ext uri="{FF2B5EF4-FFF2-40B4-BE49-F238E27FC236}">
                <a16:creationId xmlns:a16="http://schemas.microsoft.com/office/drawing/2014/main" id="{A45916E4-D2F3-4E78-81DA-221996ACB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3890963"/>
            <a:ext cx="47894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40" name="Picture 16">
            <a:extLst>
              <a:ext uri="{FF2B5EF4-FFF2-40B4-BE49-F238E27FC236}">
                <a16:creationId xmlns:a16="http://schemas.microsoft.com/office/drawing/2014/main" id="{FF7E97C4-CEC7-4B4A-96F8-79A87D217B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319463"/>
            <a:ext cx="3800475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2" dur="500" fill="hold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359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decel="100000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59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decel="100000"/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359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decel="100000"/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359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" decel="100000"/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59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decel="100000"/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ntr" presetSubtype="0" repeatCount="20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9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9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59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359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359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" decel="100000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359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" decel="100000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359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" decel="100000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6" dur="500"/>
                                        <p:tgtEl>
                                          <p:spTgt spid="3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59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359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59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5" dur="1000" fill="hold"/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7" dur="1000" fill="hold"/>
                                        <p:tgtEl>
                                          <p:spTgt spid="3594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 nodeType="clickPar">
                      <p:stCondLst>
                        <p:cond delay="indefinite"/>
                      </p:stCondLst>
                      <p:childTnLst>
                        <p:par>
                          <p:cTn id="2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66" dur="1000" fill="hold"/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79769E-6 L 0.09913 -0.01687 " pathEditMode="relative" rAng="0" ptsTypes="AA">
                                      <p:cBhvr>
                                        <p:cTn id="268" dur="1000" fill="hold"/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8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30" grpId="0"/>
      <p:bldP spid="359430" grpId="1"/>
      <p:bldP spid="359435" grpId="0"/>
      <p:bldP spid="359435" grpId="1"/>
      <p:bldP spid="359437" grpId="0"/>
      <p:bldP spid="35943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>
            <a:extLst>
              <a:ext uri="{FF2B5EF4-FFF2-40B4-BE49-F238E27FC236}">
                <a16:creationId xmlns:a16="http://schemas.microsoft.com/office/drawing/2014/main" id="{81657A51-E0E1-44CC-8A60-CCDB7C4D9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 dirty="0" err="1"/>
              <a:t>Polarization</a:t>
            </a:r>
            <a:r>
              <a:rPr lang="it-IT" altLang="it-IT" sz="4000" dirty="0"/>
              <a:t> of light</a:t>
            </a:r>
            <a:endParaRPr lang="fr-FR" altLang="it-IT" sz="4000" dirty="0"/>
          </a:p>
        </p:txBody>
      </p:sp>
      <p:grpSp>
        <p:nvGrpSpPr>
          <p:cNvPr id="360451" name="Group 3">
            <a:extLst>
              <a:ext uri="{FF2B5EF4-FFF2-40B4-BE49-F238E27FC236}">
                <a16:creationId xmlns:a16="http://schemas.microsoft.com/office/drawing/2014/main" id="{DE6E3A6B-1C75-46F9-825B-DD51854BC9C4}"/>
              </a:ext>
            </a:extLst>
          </p:cNvPr>
          <p:cNvGrpSpPr>
            <a:grpSpLocks/>
          </p:cNvGrpSpPr>
          <p:nvPr/>
        </p:nvGrpSpPr>
        <p:grpSpPr bwMode="auto">
          <a:xfrm>
            <a:off x="3086100" y="3352800"/>
            <a:ext cx="215900" cy="1174750"/>
            <a:chOff x="2604" y="2112"/>
            <a:chExt cx="136" cy="740"/>
          </a:xfrm>
        </p:grpSpPr>
        <p:sp>
          <p:nvSpPr>
            <p:cNvPr id="26692" name="Line 4">
              <a:extLst>
                <a:ext uri="{FF2B5EF4-FFF2-40B4-BE49-F238E27FC236}">
                  <a16:creationId xmlns:a16="http://schemas.microsoft.com/office/drawing/2014/main" id="{A83F1764-E12A-418C-8C7E-0E96976E3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E30E03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93" name="Group 5">
              <a:extLst>
                <a:ext uri="{FF2B5EF4-FFF2-40B4-BE49-F238E27FC236}">
                  <a16:creationId xmlns:a16="http://schemas.microsoft.com/office/drawing/2014/main" id="{DCCD18EC-DD6F-45E1-BC23-03553C6BF3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94" name="Oval 6">
                <a:extLst>
                  <a:ext uri="{FF2B5EF4-FFF2-40B4-BE49-F238E27FC236}">
                    <a16:creationId xmlns:a16="http://schemas.microsoft.com/office/drawing/2014/main" id="{162079D7-E2C5-4FBB-9DCE-9758C57EA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E30E0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95" name="Oval 7">
                <a:extLst>
                  <a:ext uri="{FF2B5EF4-FFF2-40B4-BE49-F238E27FC236}">
                    <a16:creationId xmlns:a16="http://schemas.microsoft.com/office/drawing/2014/main" id="{71772DC3-9215-449E-BBC0-9FCEBAAE3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E30E0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360456" name="Text Box 8">
            <a:extLst>
              <a:ext uri="{FF2B5EF4-FFF2-40B4-BE49-F238E27FC236}">
                <a16:creationId xmlns:a16="http://schemas.microsoft.com/office/drawing/2014/main" id="{E4F4C114-2E63-49DB-857D-CA92B165F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513" y="3260725"/>
            <a:ext cx="339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>
                <a:solidFill>
                  <a:srgbClr val="E30E03"/>
                </a:solidFill>
                <a:latin typeface="Verdana" panose="020B0604030504040204" pitchFamily="34" charset="0"/>
              </a:rPr>
              <a:t>E</a:t>
            </a:r>
            <a:endParaRPr lang="fr-FR" altLang="it-IT" sz="1800">
              <a:solidFill>
                <a:srgbClr val="E30E03"/>
              </a:solidFill>
              <a:latin typeface="Verdana" panose="020B0604030504040204" pitchFamily="34" charset="0"/>
            </a:endParaRPr>
          </a:p>
        </p:txBody>
      </p:sp>
      <p:sp>
        <p:nvSpPr>
          <p:cNvPr id="360457" name="Text Box 9">
            <a:extLst>
              <a:ext uri="{FF2B5EF4-FFF2-40B4-BE49-F238E27FC236}">
                <a16:creationId xmlns:a16="http://schemas.microsoft.com/office/drawing/2014/main" id="{B4E3B0E0-C835-4C4E-8C0B-0E66D3659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4289425"/>
            <a:ext cx="3762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>
                <a:solidFill>
                  <a:srgbClr val="E30E03"/>
                </a:solidFill>
                <a:latin typeface="Verdana" panose="020B0604030504040204" pitchFamily="34" charset="0"/>
              </a:rPr>
              <a:t>H</a:t>
            </a:r>
            <a:endParaRPr lang="fr-FR" altLang="it-IT" sz="1800">
              <a:solidFill>
                <a:srgbClr val="E30E03"/>
              </a:solidFill>
              <a:latin typeface="Verdana" panose="020B0604030504040204" pitchFamily="34" charset="0"/>
            </a:endParaRPr>
          </a:p>
        </p:txBody>
      </p:sp>
      <p:grpSp>
        <p:nvGrpSpPr>
          <p:cNvPr id="360458" name="Group 10">
            <a:extLst>
              <a:ext uri="{FF2B5EF4-FFF2-40B4-BE49-F238E27FC236}">
                <a16:creationId xmlns:a16="http://schemas.microsoft.com/office/drawing/2014/main" id="{C3529D7D-D9A2-43E9-BD62-3EC2CFD73E0F}"/>
              </a:ext>
            </a:extLst>
          </p:cNvPr>
          <p:cNvGrpSpPr>
            <a:grpSpLocks/>
          </p:cNvGrpSpPr>
          <p:nvPr/>
        </p:nvGrpSpPr>
        <p:grpSpPr bwMode="auto">
          <a:xfrm>
            <a:off x="3087688" y="3355975"/>
            <a:ext cx="215900" cy="1174750"/>
            <a:chOff x="2604" y="2112"/>
            <a:chExt cx="136" cy="740"/>
          </a:xfrm>
        </p:grpSpPr>
        <p:sp>
          <p:nvSpPr>
            <p:cNvPr id="26688" name="Line 11">
              <a:extLst>
                <a:ext uri="{FF2B5EF4-FFF2-40B4-BE49-F238E27FC236}">
                  <a16:creationId xmlns:a16="http://schemas.microsoft.com/office/drawing/2014/main" id="{C05C13C2-CAFD-4D3C-B9FB-0CFDB0A88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89" name="Group 12">
              <a:extLst>
                <a:ext uri="{FF2B5EF4-FFF2-40B4-BE49-F238E27FC236}">
                  <a16:creationId xmlns:a16="http://schemas.microsoft.com/office/drawing/2014/main" id="{A95A7DD0-7AF9-48DA-9A06-AED7F008DF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90" name="Oval 13">
                <a:extLst>
                  <a:ext uri="{FF2B5EF4-FFF2-40B4-BE49-F238E27FC236}">
                    <a16:creationId xmlns:a16="http://schemas.microsoft.com/office/drawing/2014/main" id="{A0D7C7E0-E7B2-47F6-A5C1-06647FD8E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91" name="Oval 14">
                <a:extLst>
                  <a:ext uri="{FF2B5EF4-FFF2-40B4-BE49-F238E27FC236}">
                    <a16:creationId xmlns:a16="http://schemas.microsoft.com/office/drawing/2014/main" id="{52529085-8774-4B4A-9FF7-A17C0B896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360463" name="Text Box 15">
            <a:extLst>
              <a:ext uri="{FF2B5EF4-FFF2-40B4-BE49-F238E27FC236}">
                <a16:creationId xmlns:a16="http://schemas.microsoft.com/office/drawing/2014/main" id="{29571519-3E49-4880-BA17-7B9BAAFDB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388" y="3743325"/>
            <a:ext cx="2482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400" b="0" i="1">
                <a:solidFill>
                  <a:srgbClr val="FFFF66"/>
                </a:solidFill>
                <a:latin typeface="Verdana" panose="020B0604030504040204" pitchFamily="34" charset="0"/>
              </a:rPr>
              <a:t>polarized light </a:t>
            </a:r>
            <a:endParaRPr lang="fr-FR" altLang="it-IT" sz="2400" b="0" i="1">
              <a:solidFill>
                <a:srgbClr val="FFFF66"/>
              </a:solidFill>
              <a:latin typeface="Verdana" panose="020B0604030504040204" pitchFamily="34" charset="0"/>
            </a:endParaRPr>
          </a:p>
        </p:txBody>
      </p:sp>
      <p:grpSp>
        <p:nvGrpSpPr>
          <p:cNvPr id="360464" name="Group 16">
            <a:extLst>
              <a:ext uri="{FF2B5EF4-FFF2-40B4-BE49-F238E27FC236}">
                <a16:creationId xmlns:a16="http://schemas.microsoft.com/office/drawing/2014/main" id="{1723E833-2B9D-46ED-A345-369286AAFB1B}"/>
              </a:ext>
            </a:extLst>
          </p:cNvPr>
          <p:cNvGrpSpPr>
            <a:grpSpLocks/>
          </p:cNvGrpSpPr>
          <p:nvPr/>
        </p:nvGrpSpPr>
        <p:grpSpPr bwMode="auto">
          <a:xfrm rot="474685">
            <a:off x="3367088" y="3360738"/>
            <a:ext cx="215900" cy="1174750"/>
            <a:chOff x="2604" y="2112"/>
            <a:chExt cx="136" cy="740"/>
          </a:xfrm>
        </p:grpSpPr>
        <p:sp>
          <p:nvSpPr>
            <p:cNvPr id="26684" name="Line 17">
              <a:extLst>
                <a:ext uri="{FF2B5EF4-FFF2-40B4-BE49-F238E27FC236}">
                  <a16:creationId xmlns:a16="http://schemas.microsoft.com/office/drawing/2014/main" id="{C7D6BC20-ABF6-4796-B5F9-108198B26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85" name="Group 18">
              <a:extLst>
                <a:ext uri="{FF2B5EF4-FFF2-40B4-BE49-F238E27FC236}">
                  <a16:creationId xmlns:a16="http://schemas.microsoft.com/office/drawing/2014/main" id="{FF2016B8-1890-4A32-A84F-BC968D214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86" name="Oval 19">
                <a:extLst>
                  <a:ext uri="{FF2B5EF4-FFF2-40B4-BE49-F238E27FC236}">
                    <a16:creationId xmlns:a16="http://schemas.microsoft.com/office/drawing/2014/main" id="{32399BDE-5200-46A6-A835-E7CD9217A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87" name="Oval 20">
                <a:extLst>
                  <a:ext uri="{FF2B5EF4-FFF2-40B4-BE49-F238E27FC236}">
                    <a16:creationId xmlns:a16="http://schemas.microsoft.com/office/drawing/2014/main" id="{9230B63B-8D38-459D-BD57-DB0B2480B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69" name="Group 21">
            <a:extLst>
              <a:ext uri="{FF2B5EF4-FFF2-40B4-BE49-F238E27FC236}">
                <a16:creationId xmlns:a16="http://schemas.microsoft.com/office/drawing/2014/main" id="{6CD15150-CD05-4999-AE93-60287E38A14B}"/>
              </a:ext>
            </a:extLst>
          </p:cNvPr>
          <p:cNvGrpSpPr>
            <a:grpSpLocks/>
          </p:cNvGrpSpPr>
          <p:nvPr/>
        </p:nvGrpSpPr>
        <p:grpSpPr bwMode="auto">
          <a:xfrm rot="1153026">
            <a:off x="3665538" y="3384550"/>
            <a:ext cx="215900" cy="1174750"/>
            <a:chOff x="2604" y="2112"/>
            <a:chExt cx="136" cy="740"/>
          </a:xfrm>
        </p:grpSpPr>
        <p:sp>
          <p:nvSpPr>
            <p:cNvPr id="26680" name="Line 22">
              <a:extLst>
                <a:ext uri="{FF2B5EF4-FFF2-40B4-BE49-F238E27FC236}">
                  <a16:creationId xmlns:a16="http://schemas.microsoft.com/office/drawing/2014/main" id="{575A03AB-32BC-4D54-95AD-63A4BCD800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81" name="Group 23">
              <a:extLst>
                <a:ext uri="{FF2B5EF4-FFF2-40B4-BE49-F238E27FC236}">
                  <a16:creationId xmlns:a16="http://schemas.microsoft.com/office/drawing/2014/main" id="{AFB72174-EEEB-4287-A354-AE0B7079D0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82" name="Oval 24">
                <a:extLst>
                  <a:ext uri="{FF2B5EF4-FFF2-40B4-BE49-F238E27FC236}">
                    <a16:creationId xmlns:a16="http://schemas.microsoft.com/office/drawing/2014/main" id="{298E1C36-636E-45B3-9F5B-1DD87AD86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83" name="Oval 25">
                <a:extLst>
                  <a:ext uri="{FF2B5EF4-FFF2-40B4-BE49-F238E27FC236}">
                    <a16:creationId xmlns:a16="http://schemas.microsoft.com/office/drawing/2014/main" id="{13DFD2D4-10AC-44CE-A68E-B7A011BE5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74" name="Group 26">
            <a:extLst>
              <a:ext uri="{FF2B5EF4-FFF2-40B4-BE49-F238E27FC236}">
                <a16:creationId xmlns:a16="http://schemas.microsoft.com/office/drawing/2014/main" id="{5AAE8E14-EBFA-43C5-B48F-E5A292217E37}"/>
              </a:ext>
            </a:extLst>
          </p:cNvPr>
          <p:cNvGrpSpPr>
            <a:grpSpLocks/>
          </p:cNvGrpSpPr>
          <p:nvPr/>
        </p:nvGrpSpPr>
        <p:grpSpPr bwMode="auto">
          <a:xfrm rot="1830757">
            <a:off x="3973513" y="3425825"/>
            <a:ext cx="215900" cy="1174750"/>
            <a:chOff x="2604" y="2112"/>
            <a:chExt cx="136" cy="740"/>
          </a:xfrm>
        </p:grpSpPr>
        <p:sp>
          <p:nvSpPr>
            <p:cNvPr id="26676" name="Line 27">
              <a:extLst>
                <a:ext uri="{FF2B5EF4-FFF2-40B4-BE49-F238E27FC236}">
                  <a16:creationId xmlns:a16="http://schemas.microsoft.com/office/drawing/2014/main" id="{780B66DF-0758-40A2-8D81-743D1048F0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77" name="Group 28">
              <a:extLst>
                <a:ext uri="{FF2B5EF4-FFF2-40B4-BE49-F238E27FC236}">
                  <a16:creationId xmlns:a16="http://schemas.microsoft.com/office/drawing/2014/main" id="{28E56657-7CDB-4DCB-9074-A06ABACF13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78" name="Oval 29">
                <a:extLst>
                  <a:ext uri="{FF2B5EF4-FFF2-40B4-BE49-F238E27FC236}">
                    <a16:creationId xmlns:a16="http://schemas.microsoft.com/office/drawing/2014/main" id="{6C64389C-84A4-4B37-9A8F-A5CC6B486D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79" name="Oval 30">
                <a:extLst>
                  <a:ext uri="{FF2B5EF4-FFF2-40B4-BE49-F238E27FC236}">
                    <a16:creationId xmlns:a16="http://schemas.microsoft.com/office/drawing/2014/main" id="{97741F9F-D107-445E-A124-FE9E69365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79" name="Group 31">
            <a:extLst>
              <a:ext uri="{FF2B5EF4-FFF2-40B4-BE49-F238E27FC236}">
                <a16:creationId xmlns:a16="http://schemas.microsoft.com/office/drawing/2014/main" id="{7E709404-1C84-41B9-8ECA-3620158FC7D4}"/>
              </a:ext>
            </a:extLst>
          </p:cNvPr>
          <p:cNvGrpSpPr>
            <a:grpSpLocks/>
          </p:cNvGrpSpPr>
          <p:nvPr/>
        </p:nvGrpSpPr>
        <p:grpSpPr bwMode="auto">
          <a:xfrm rot="2508058">
            <a:off x="4265613" y="3482975"/>
            <a:ext cx="215900" cy="1174750"/>
            <a:chOff x="2604" y="2112"/>
            <a:chExt cx="136" cy="740"/>
          </a:xfrm>
        </p:grpSpPr>
        <p:sp>
          <p:nvSpPr>
            <p:cNvPr id="26672" name="Line 32">
              <a:extLst>
                <a:ext uri="{FF2B5EF4-FFF2-40B4-BE49-F238E27FC236}">
                  <a16:creationId xmlns:a16="http://schemas.microsoft.com/office/drawing/2014/main" id="{308331AF-76C9-45CE-9107-812F07FCA0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73" name="Group 33">
              <a:extLst>
                <a:ext uri="{FF2B5EF4-FFF2-40B4-BE49-F238E27FC236}">
                  <a16:creationId xmlns:a16="http://schemas.microsoft.com/office/drawing/2014/main" id="{FDF63440-AF15-481D-B7CD-FF4D17D83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74" name="Oval 34">
                <a:extLst>
                  <a:ext uri="{FF2B5EF4-FFF2-40B4-BE49-F238E27FC236}">
                    <a16:creationId xmlns:a16="http://schemas.microsoft.com/office/drawing/2014/main" id="{37FF59EE-2A00-4C4B-8660-2B5246CDB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75" name="Oval 35">
                <a:extLst>
                  <a:ext uri="{FF2B5EF4-FFF2-40B4-BE49-F238E27FC236}">
                    <a16:creationId xmlns:a16="http://schemas.microsoft.com/office/drawing/2014/main" id="{B8989774-AC2B-4969-BBC9-F7C3066CC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84" name="Group 36">
            <a:extLst>
              <a:ext uri="{FF2B5EF4-FFF2-40B4-BE49-F238E27FC236}">
                <a16:creationId xmlns:a16="http://schemas.microsoft.com/office/drawing/2014/main" id="{64FF67D3-878E-40C7-84C9-A58D47F0019C}"/>
              </a:ext>
            </a:extLst>
          </p:cNvPr>
          <p:cNvGrpSpPr>
            <a:grpSpLocks/>
          </p:cNvGrpSpPr>
          <p:nvPr/>
        </p:nvGrpSpPr>
        <p:grpSpPr bwMode="auto">
          <a:xfrm rot="3480660">
            <a:off x="4565650" y="3589338"/>
            <a:ext cx="215900" cy="1174750"/>
            <a:chOff x="2604" y="2112"/>
            <a:chExt cx="136" cy="740"/>
          </a:xfrm>
        </p:grpSpPr>
        <p:sp>
          <p:nvSpPr>
            <p:cNvPr id="26668" name="Line 37">
              <a:extLst>
                <a:ext uri="{FF2B5EF4-FFF2-40B4-BE49-F238E27FC236}">
                  <a16:creationId xmlns:a16="http://schemas.microsoft.com/office/drawing/2014/main" id="{DD68D274-FA3B-4C1C-816B-770EFF48A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69" name="Group 38">
              <a:extLst>
                <a:ext uri="{FF2B5EF4-FFF2-40B4-BE49-F238E27FC236}">
                  <a16:creationId xmlns:a16="http://schemas.microsoft.com/office/drawing/2014/main" id="{70B4FE30-3A71-48A8-9B83-45552AAD5A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70" name="Oval 39">
                <a:extLst>
                  <a:ext uri="{FF2B5EF4-FFF2-40B4-BE49-F238E27FC236}">
                    <a16:creationId xmlns:a16="http://schemas.microsoft.com/office/drawing/2014/main" id="{2B34C620-1CA2-4201-83CE-F8688E348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71" name="Oval 40">
                <a:extLst>
                  <a:ext uri="{FF2B5EF4-FFF2-40B4-BE49-F238E27FC236}">
                    <a16:creationId xmlns:a16="http://schemas.microsoft.com/office/drawing/2014/main" id="{6E5A0596-BFE4-4A73-AD88-AF29D4BFC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89" name="Group 41">
            <a:extLst>
              <a:ext uri="{FF2B5EF4-FFF2-40B4-BE49-F238E27FC236}">
                <a16:creationId xmlns:a16="http://schemas.microsoft.com/office/drawing/2014/main" id="{CF747C62-DB83-4029-A646-555E6070030C}"/>
              </a:ext>
            </a:extLst>
          </p:cNvPr>
          <p:cNvGrpSpPr>
            <a:grpSpLocks/>
          </p:cNvGrpSpPr>
          <p:nvPr/>
        </p:nvGrpSpPr>
        <p:grpSpPr bwMode="auto">
          <a:xfrm rot="3671385">
            <a:off x="4802188" y="3605213"/>
            <a:ext cx="215900" cy="1174750"/>
            <a:chOff x="2604" y="2112"/>
            <a:chExt cx="136" cy="740"/>
          </a:xfrm>
        </p:grpSpPr>
        <p:sp>
          <p:nvSpPr>
            <p:cNvPr id="26664" name="Line 42">
              <a:extLst>
                <a:ext uri="{FF2B5EF4-FFF2-40B4-BE49-F238E27FC236}">
                  <a16:creationId xmlns:a16="http://schemas.microsoft.com/office/drawing/2014/main" id="{821543CD-A8A1-4FA3-8F55-73048F9A4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65" name="Group 43">
              <a:extLst>
                <a:ext uri="{FF2B5EF4-FFF2-40B4-BE49-F238E27FC236}">
                  <a16:creationId xmlns:a16="http://schemas.microsoft.com/office/drawing/2014/main" id="{73C57661-94E3-4982-8E4B-D735D44FC1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66" name="Oval 44">
                <a:extLst>
                  <a:ext uri="{FF2B5EF4-FFF2-40B4-BE49-F238E27FC236}">
                    <a16:creationId xmlns:a16="http://schemas.microsoft.com/office/drawing/2014/main" id="{6AB94481-AA10-40A9-A314-9E8B4F9FFE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67" name="Oval 45">
                <a:extLst>
                  <a:ext uri="{FF2B5EF4-FFF2-40B4-BE49-F238E27FC236}">
                    <a16:creationId xmlns:a16="http://schemas.microsoft.com/office/drawing/2014/main" id="{9D0823B0-C9F9-4862-82F3-A02BD5C12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94" name="Group 46">
            <a:extLst>
              <a:ext uri="{FF2B5EF4-FFF2-40B4-BE49-F238E27FC236}">
                <a16:creationId xmlns:a16="http://schemas.microsoft.com/office/drawing/2014/main" id="{23CD2C10-E3A3-41E6-84E3-FE666AB64A90}"/>
              </a:ext>
            </a:extLst>
          </p:cNvPr>
          <p:cNvGrpSpPr>
            <a:grpSpLocks/>
          </p:cNvGrpSpPr>
          <p:nvPr/>
        </p:nvGrpSpPr>
        <p:grpSpPr bwMode="auto">
          <a:xfrm rot="4146070">
            <a:off x="5062538" y="3667125"/>
            <a:ext cx="215900" cy="1174750"/>
            <a:chOff x="2604" y="2112"/>
            <a:chExt cx="136" cy="740"/>
          </a:xfrm>
        </p:grpSpPr>
        <p:sp>
          <p:nvSpPr>
            <p:cNvPr id="26660" name="Line 47">
              <a:extLst>
                <a:ext uri="{FF2B5EF4-FFF2-40B4-BE49-F238E27FC236}">
                  <a16:creationId xmlns:a16="http://schemas.microsoft.com/office/drawing/2014/main" id="{FFB3A2DA-ABA0-4246-AB92-33D0A04F2A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61" name="Group 48">
              <a:extLst>
                <a:ext uri="{FF2B5EF4-FFF2-40B4-BE49-F238E27FC236}">
                  <a16:creationId xmlns:a16="http://schemas.microsoft.com/office/drawing/2014/main" id="{CF0020DC-1264-4FB5-889C-BBFB3F651E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62" name="Oval 49">
                <a:extLst>
                  <a:ext uri="{FF2B5EF4-FFF2-40B4-BE49-F238E27FC236}">
                    <a16:creationId xmlns:a16="http://schemas.microsoft.com/office/drawing/2014/main" id="{9DF311CB-71C1-4F92-9BCC-6B7433AB2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63" name="Oval 50">
                <a:extLst>
                  <a:ext uri="{FF2B5EF4-FFF2-40B4-BE49-F238E27FC236}">
                    <a16:creationId xmlns:a16="http://schemas.microsoft.com/office/drawing/2014/main" id="{162339A4-8C90-494E-9A79-4FED832D6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499" name="Group 51">
            <a:extLst>
              <a:ext uri="{FF2B5EF4-FFF2-40B4-BE49-F238E27FC236}">
                <a16:creationId xmlns:a16="http://schemas.microsoft.com/office/drawing/2014/main" id="{51C4FADF-0B0A-41EB-924C-D09206840A3E}"/>
              </a:ext>
            </a:extLst>
          </p:cNvPr>
          <p:cNvGrpSpPr>
            <a:grpSpLocks/>
          </p:cNvGrpSpPr>
          <p:nvPr/>
        </p:nvGrpSpPr>
        <p:grpSpPr bwMode="auto">
          <a:xfrm rot="4824411">
            <a:off x="5316538" y="3760788"/>
            <a:ext cx="215900" cy="1174750"/>
            <a:chOff x="2604" y="2112"/>
            <a:chExt cx="136" cy="740"/>
          </a:xfrm>
        </p:grpSpPr>
        <p:sp>
          <p:nvSpPr>
            <p:cNvPr id="26656" name="Line 52">
              <a:extLst>
                <a:ext uri="{FF2B5EF4-FFF2-40B4-BE49-F238E27FC236}">
                  <a16:creationId xmlns:a16="http://schemas.microsoft.com/office/drawing/2014/main" id="{0E9AF301-8ACD-4731-941F-C346519E04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57" name="Group 53">
              <a:extLst>
                <a:ext uri="{FF2B5EF4-FFF2-40B4-BE49-F238E27FC236}">
                  <a16:creationId xmlns:a16="http://schemas.microsoft.com/office/drawing/2014/main" id="{2929D12C-AE76-44EB-8F09-15A0EAC0A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58" name="Oval 54">
                <a:extLst>
                  <a:ext uri="{FF2B5EF4-FFF2-40B4-BE49-F238E27FC236}">
                    <a16:creationId xmlns:a16="http://schemas.microsoft.com/office/drawing/2014/main" id="{0E201818-E3A7-4FB3-9F00-5FA9BAFC6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59" name="Oval 55">
                <a:extLst>
                  <a:ext uri="{FF2B5EF4-FFF2-40B4-BE49-F238E27FC236}">
                    <a16:creationId xmlns:a16="http://schemas.microsoft.com/office/drawing/2014/main" id="{C2ED29B4-C2F1-495D-9351-446C6CB7C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504" name="Group 56">
            <a:extLst>
              <a:ext uri="{FF2B5EF4-FFF2-40B4-BE49-F238E27FC236}">
                <a16:creationId xmlns:a16="http://schemas.microsoft.com/office/drawing/2014/main" id="{9603249F-0C93-4DF3-A344-D602077F56D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548313" y="3840163"/>
            <a:ext cx="215900" cy="1174750"/>
            <a:chOff x="2604" y="2112"/>
            <a:chExt cx="136" cy="740"/>
          </a:xfrm>
        </p:grpSpPr>
        <p:sp>
          <p:nvSpPr>
            <p:cNvPr id="26652" name="Line 57">
              <a:extLst>
                <a:ext uri="{FF2B5EF4-FFF2-40B4-BE49-F238E27FC236}">
                  <a16:creationId xmlns:a16="http://schemas.microsoft.com/office/drawing/2014/main" id="{68507A93-684F-4E85-AA09-068C2D798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53" name="Group 58">
              <a:extLst>
                <a:ext uri="{FF2B5EF4-FFF2-40B4-BE49-F238E27FC236}">
                  <a16:creationId xmlns:a16="http://schemas.microsoft.com/office/drawing/2014/main" id="{65B11648-716B-4037-9750-19CE289400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54" name="Oval 59">
                <a:extLst>
                  <a:ext uri="{FF2B5EF4-FFF2-40B4-BE49-F238E27FC236}">
                    <a16:creationId xmlns:a16="http://schemas.microsoft.com/office/drawing/2014/main" id="{197A3F43-DD19-4ADC-8C2F-323B13391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55" name="Oval 60">
                <a:extLst>
                  <a:ext uri="{FF2B5EF4-FFF2-40B4-BE49-F238E27FC236}">
                    <a16:creationId xmlns:a16="http://schemas.microsoft.com/office/drawing/2014/main" id="{5E379A9D-1B21-41D1-AE26-5353FE268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509" name="Group 61">
            <a:extLst>
              <a:ext uri="{FF2B5EF4-FFF2-40B4-BE49-F238E27FC236}">
                <a16:creationId xmlns:a16="http://schemas.microsoft.com/office/drawing/2014/main" id="{5C4E7D34-A537-49E5-B0D9-B2D15343068D}"/>
              </a:ext>
            </a:extLst>
          </p:cNvPr>
          <p:cNvGrpSpPr>
            <a:grpSpLocks/>
          </p:cNvGrpSpPr>
          <p:nvPr/>
        </p:nvGrpSpPr>
        <p:grpSpPr bwMode="auto">
          <a:xfrm rot="6138875">
            <a:off x="5764213" y="3941763"/>
            <a:ext cx="215900" cy="1174750"/>
            <a:chOff x="2604" y="2112"/>
            <a:chExt cx="136" cy="740"/>
          </a:xfrm>
        </p:grpSpPr>
        <p:sp>
          <p:nvSpPr>
            <p:cNvPr id="26648" name="Line 62">
              <a:extLst>
                <a:ext uri="{FF2B5EF4-FFF2-40B4-BE49-F238E27FC236}">
                  <a16:creationId xmlns:a16="http://schemas.microsoft.com/office/drawing/2014/main" id="{397939CD-9CA9-4593-8F48-6FB097E2BD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49" name="Group 63">
              <a:extLst>
                <a:ext uri="{FF2B5EF4-FFF2-40B4-BE49-F238E27FC236}">
                  <a16:creationId xmlns:a16="http://schemas.microsoft.com/office/drawing/2014/main" id="{5D8D2FD7-906A-4060-AD0C-F2A95B9E12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50" name="Oval 64">
                <a:extLst>
                  <a:ext uri="{FF2B5EF4-FFF2-40B4-BE49-F238E27FC236}">
                    <a16:creationId xmlns:a16="http://schemas.microsoft.com/office/drawing/2014/main" id="{CE2242CF-8D43-4840-B2DF-F13F06BA2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51" name="Oval 65">
                <a:extLst>
                  <a:ext uri="{FF2B5EF4-FFF2-40B4-BE49-F238E27FC236}">
                    <a16:creationId xmlns:a16="http://schemas.microsoft.com/office/drawing/2014/main" id="{845A0B62-D84D-4E56-AEC6-C58515E5F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grpSp>
        <p:nvGrpSpPr>
          <p:cNvPr id="360514" name="Group 66">
            <a:extLst>
              <a:ext uri="{FF2B5EF4-FFF2-40B4-BE49-F238E27FC236}">
                <a16:creationId xmlns:a16="http://schemas.microsoft.com/office/drawing/2014/main" id="{2E10018D-AAD3-4F0F-B6F2-DD752E38EA5F}"/>
              </a:ext>
            </a:extLst>
          </p:cNvPr>
          <p:cNvGrpSpPr>
            <a:grpSpLocks/>
          </p:cNvGrpSpPr>
          <p:nvPr/>
        </p:nvGrpSpPr>
        <p:grpSpPr bwMode="auto">
          <a:xfrm rot="7129922">
            <a:off x="5943600" y="4067175"/>
            <a:ext cx="215900" cy="1174750"/>
            <a:chOff x="2604" y="2112"/>
            <a:chExt cx="136" cy="740"/>
          </a:xfrm>
        </p:grpSpPr>
        <p:sp>
          <p:nvSpPr>
            <p:cNvPr id="26644" name="Line 67">
              <a:extLst>
                <a:ext uri="{FF2B5EF4-FFF2-40B4-BE49-F238E27FC236}">
                  <a16:creationId xmlns:a16="http://schemas.microsoft.com/office/drawing/2014/main" id="{384829FA-1813-4773-8783-8A0A747DF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" y="2112"/>
              <a:ext cx="4" cy="598"/>
            </a:xfrm>
            <a:prstGeom prst="line">
              <a:avLst/>
            </a:prstGeom>
            <a:noFill/>
            <a:ln w="25400">
              <a:solidFill>
                <a:srgbClr val="8A578F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6645" name="Group 68">
              <a:extLst>
                <a:ext uri="{FF2B5EF4-FFF2-40B4-BE49-F238E27FC236}">
                  <a16:creationId xmlns:a16="http://schemas.microsoft.com/office/drawing/2014/main" id="{62CCBFFA-FB79-4FA2-A560-B260902F4E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4" y="2716"/>
              <a:ext cx="136" cy="136"/>
              <a:chOff x="1283" y="2273"/>
              <a:chExt cx="136" cy="136"/>
            </a:xfrm>
          </p:grpSpPr>
          <p:sp>
            <p:nvSpPr>
              <p:cNvPr id="26646" name="Oval 69">
                <a:extLst>
                  <a:ext uri="{FF2B5EF4-FFF2-40B4-BE49-F238E27FC236}">
                    <a16:creationId xmlns:a16="http://schemas.microsoft.com/office/drawing/2014/main" id="{22054CCB-1887-4022-A87C-F76D13EC9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2273"/>
                <a:ext cx="136" cy="136"/>
              </a:xfrm>
              <a:prstGeom prst="ellipse">
                <a:avLst/>
              </a:prstGeom>
              <a:noFill/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1F39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47" name="Oval 70">
                <a:extLst>
                  <a:ext uri="{FF2B5EF4-FFF2-40B4-BE49-F238E27FC236}">
                    <a16:creationId xmlns:a16="http://schemas.microsoft.com/office/drawing/2014/main" id="{0F6FF790-731D-4E7B-A329-D9826DA17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2309"/>
                <a:ext cx="68" cy="68"/>
              </a:xfrm>
              <a:prstGeom prst="ellipse">
                <a:avLst/>
              </a:prstGeom>
              <a:solidFill>
                <a:srgbClr val="8A578F"/>
              </a:solidFill>
              <a:ln w="25400">
                <a:solidFill>
                  <a:srgbClr val="8A578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360519" name="Text Box 71">
            <a:extLst>
              <a:ext uri="{FF2B5EF4-FFF2-40B4-BE49-F238E27FC236}">
                <a16:creationId xmlns:a16="http://schemas.microsoft.com/office/drawing/2014/main" id="{BC43D048-5B94-4A94-ACE7-571ACB758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325" y="5588000"/>
            <a:ext cx="24145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400" b="0" i="1">
                <a:solidFill>
                  <a:srgbClr val="66FF66"/>
                </a:solidFill>
                <a:latin typeface="Verdana" panose="020B0604030504040204" pitchFamily="34" charset="0"/>
              </a:rPr>
              <a:t>non-polarized </a:t>
            </a:r>
          </a:p>
          <a:p>
            <a:pPr eaLnBrk="1" hangingPunct="1"/>
            <a:r>
              <a:rPr lang="it-IT" altLang="it-IT" sz="2400" b="0" i="1">
                <a:solidFill>
                  <a:srgbClr val="66FF66"/>
                </a:solidFill>
                <a:latin typeface="Verdana" panose="020B0604030504040204" pitchFamily="34" charset="0"/>
              </a:rPr>
              <a:t>light</a:t>
            </a:r>
            <a:endParaRPr lang="fr-FR" altLang="it-IT" sz="2400" b="0" i="1">
              <a:solidFill>
                <a:srgbClr val="66FF66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604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3604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A578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A578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60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60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 L 0.65052 0.0009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8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360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39" dur="100" fill="hold"/>
                                        <p:tgtEl>
                                          <p:spTgt spid="3604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1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1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9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54" dur="100" fill="hold"/>
                                        <p:tgtEl>
                                          <p:spTgt spid="3604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9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1" dur="100" fill="hold"/>
                                        <p:tgtEl>
                                          <p:spTgt spid="3604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9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8" dur="100" fill="hold"/>
                                        <p:tgtEl>
                                          <p:spTgt spid="3604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9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3604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49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3604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69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9" dur="100" fill="hold"/>
                                        <p:tgtEl>
                                          <p:spTgt spid="3604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89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6" dur="100" fill="hold"/>
                                        <p:tgtEl>
                                          <p:spTgt spid="3604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09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03" dur="100" fill="hold"/>
                                        <p:tgtEl>
                                          <p:spTgt spid="3604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29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0" dur="100" fill="hold"/>
                                        <p:tgtEl>
                                          <p:spTgt spid="3605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49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7" dur="100" fill="hold"/>
                                        <p:tgtEl>
                                          <p:spTgt spid="3605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69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4" dur="100" fill="hold"/>
                                        <p:tgtEl>
                                          <p:spTgt spid="3605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890"/>
                            </p:stCondLst>
                            <p:childTnLst>
                              <p:par>
                                <p:cTn id="1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390"/>
                            </p:stCondLst>
                            <p:childTnLst>
                              <p:par>
                                <p:cTn id="131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2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4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5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6" grpId="0"/>
      <p:bldP spid="360456" grpId="1"/>
      <p:bldP spid="360457" grpId="0"/>
      <p:bldP spid="360457" grpId="1"/>
      <p:bldP spid="360463" grpId="0"/>
      <p:bldP spid="360463" grpId="1"/>
      <p:bldP spid="360519" grpId="0"/>
      <p:bldP spid="36051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Line 2">
            <a:extLst>
              <a:ext uri="{FF2B5EF4-FFF2-40B4-BE49-F238E27FC236}">
                <a16:creationId xmlns:a16="http://schemas.microsoft.com/office/drawing/2014/main" id="{8450B75A-52C8-4FD7-80EF-B19F0F8A22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7975" y="3438525"/>
            <a:ext cx="6350" cy="949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75" name="Line 3">
            <a:extLst>
              <a:ext uri="{FF2B5EF4-FFF2-40B4-BE49-F238E27FC236}">
                <a16:creationId xmlns:a16="http://schemas.microsoft.com/office/drawing/2014/main" id="{FEFB401A-E109-4E48-B4C7-A33657A551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4800" y="3856038"/>
            <a:ext cx="361950" cy="520700"/>
          </a:xfrm>
          <a:prstGeom prst="line">
            <a:avLst/>
          </a:prstGeom>
          <a:noFill/>
          <a:ln w="25400">
            <a:solidFill>
              <a:srgbClr val="E30E03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76" name="Line 4">
            <a:extLst>
              <a:ext uri="{FF2B5EF4-FFF2-40B4-BE49-F238E27FC236}">
                <a16:creationId xmlns:a16="http://schemas.microsoft.com/office/drawing/2014/main" id="{6F2464CF-B9D6-402E-BB64-C1ECD677FE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9925" y="3836988"/>
            <a:ext cx="6350" cy="949325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77" name="Line 5">
            <a:extLst>
              <a:ext uri="{FF2B5EF4-FFF2-40B4-BE49-F238E27FC236}">
                <a16:creationId xmlns:a16="http://schemas.microsoft.com/office/drawing/2014/main" id="{49BEBC1A-F134-40B6-B607-8E3A78B9D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3" y="3455988"/>
            <a:ext cx="368300" cy="407987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78" name="Freeform 6">
            <a:extLst>
              <a:ext uri="{FF2B5EF4-FFF2-40B4-BE49-F238E27FC236}">
                <a16:creationId xmlns:a16="http://schemas.microsoft.com/office/drawing/2014/main" id="{111D499F-399E-493E-B9A7-0319FD6AA55D}"/>
              </a:ext>
            </a:extLst>
          </p:cNvPr>
          <p:cNvSpPr>
            <a:spLocks/>
          </p:cNvSpPr>
          <p:nvPr/>
        </p:nvSpPr>
        <p:spPr bwMode="auto">
          <a:xfrm>
            <a:off x="2909888" y="4267200"/>
            <a:ext cx="87312" cy="282575"/>
          </a:xfrm>
          <a:custGeom>
            <a:avLst/>
            <a:gdLst>
              <a:gd name="T0" fmla="*/ 0 w 55"/>
              <a:gd name="T1" fmla="*/ 0 h 178"/>
              <a:gd name="T2" fmla="*/ 71437 w 55"/>
              <a:gd name="T3" fmla="*/ 123825 h 178"/>
              <a:gd name="T4" fmla="*/ 85725 w 55"/>
              <a:gd name="T5" fmla="*/ 282575 h 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5" h="178">
                <a:moveTo>
                  <a:pt x="0" y="0"/>
                </a:moveTo>
                <a:cubicBezTo>
                  <a:pt x="18" y="24"/>
                  <a:pt x="36" y="48"/>
                  <a:pt x="45" y="78"/>
                </a:cubicBezTo>
                <a:cubicBezTo>
                  <a:pt x="54" y="108"/>
                  <a:pt x="55" y="164"/>
                  <a:pt x="54" y="178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79" name="Rectangle 7">
            <a:extLst>
              <a:ext uri="{FF2B5EF4-FFF2-40B4-BE49-F238E27FC236}">
                <a16:creationId xmlns:a16="http://schemas.microsoft.com/office/drawing/2014/main" id="{8A5A02CB-4E62-493F-A4FF-E9568CD86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75" y="1704975"/>
            <a:ext cx="3540125" cy="44354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61480" name="Rectangle 8">
            <a:extLst>
              <a:ext uri="{FF2B5EF4-FFF2-40B4-BE49-F238E27FC236}">
                <a16:creationId xmlns:a16="http://schemas.microsoft.com/office/drawing/2014/main" id="{94EAFB7D-FC08-4C30-A605-BC6DA0378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 dirty="0" err="1"/>
              <a:t>Polarizers</a:t>
            </a:r>
            <a:endParaRPr lang="fr-FR" altLang="it-IT" sz="4000" dirty="0"/>
          </a:p>
        </p:txBody>
      </p:sp>
      <p:sp>
        <p:nvSpPr>
          <p:cNvPr id="361481" name="Line 9">
            <a:extLst>
              <a:ext uri="{FF2B5EF4-FFF2-40B4-BE49-F238E27FC236}">
                <a16:creationId xmlns:a16="http://schemas.microsoft.com/office/drawing/2014/main" id="{D3C12F96-44BA-4F5F-813E-6DBCB0B509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71788" y="3432175"/>
            <a:ext cx="6350" cy="949325"/>
          </a:xfrm>
          <a:prstGeom prst="line">
            <a:avLst/>
          </a:prstGeom>
          <a:noFill/>
          <a:ln w="25400">
            <a:solidFill>
              <a:srgbClr val="E30E03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82" name="Text Box 10">
            <a:extLst>
              <a:ext uri="{FF2B5EF4-FFF2-40B4-BE49-F238E27FC236}">
                <a16:creationId xmlns:a16="http://schemas.microsoft.com/office/drawing/2014/main" id="{FF36CAD0-0531-48B9-A3E6-8A7A72F52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613" y="3289300"/>
            <a:ext cx="339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>
                <a:solidFill>
                  <a:srgbClr val="E30E03"/>
                </a:solidFill>
                <a:latin typeface="Verdana" panose="020B0604030504040204" pitchFamily="34" charset="0"/>
              </a:rPr>
              <a:t>E</a:t>
            </a:r>
            <a:endParaRPr lang="fr-FR" altLang="it-IT" sz="1800">
              <a:solidFill>
                <a:srgbClr val="E30E03"/>
              </a:solidFill>
              <a:latin typeface="Verdana" panose="020B0604030504040204" pitchFamily="34" charset="0"/>
            </a:endParaRPr>
          </a:p>
        </p:txBody>
      </p:sp>
      <p:sp>
        <p:nvSpPr>
          <p:cNvPr id="361483" name="Rectangle 11">
            <a:extLst>
              <a:ext uri="{FF2B5EF4-FFF2-40B4-BE49-F238E27FC236}">
                <a16:creationId xmlns:a16="http://schemas.microsoft.com/office/drawing/2014/main" id="{05B54680-379B-44FE-9F54-DDF83652F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75" y="2886075"/>
            <a:ext cx="681038" cy="1946275"/>
          </a:xfrm>
          <a:prstGeom prst="rect">
            <a:avLst/>
          </a:prstGeom>
          <a:solidFill>
            <a:srgbClr val="CCFFCC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61484" name="Line 12">
            <a:extLst>
              <a:ext uri="{FF2B5EF4-FFF2-40B4-BE49-F238E27FC236}">
                <a16:creationId xmlns:a16="http://schemas.microsoft.com/office/drawing/2014/main" id="{ECD9EB03-A389-4962-B201-3E9C7D4A65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79988" y="2979738"/>
            <a:ext cx="12700" cy="1762125"/>
          </a:xfrm>
          <a:prstGeom prst="line">
            <a:avLst/>
          </a:prstGeom>
          <a:noFill/>
          <a:ln w="12700">
            <a:solidFill>
              <a:srgbClr val="E30E03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85" name="Line 13">
            <a:extLst>
              <a:ext uri="{FF2B5EF4-FFF2-40B4-BE49-F238E27FC236}">
                <a16:creationId xmlns:a16="http://schemas.microsoft.com/office/drawing/2014/main" id="{D03574D5-3266-408A-B765-45C20BB205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5088" y="2978150"/>
            <a:ext cx="12700" cy="1762125"/>
          </a:xfrm>
          <a:prstGeom prst="line">
            <a:avLst/>
          </a:prstGeom>
          <a:noFill/>
          <a:ln w="12700">
            <a:solidFill>
              <a:srgbClr val="E30E03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86" name="Line 14">
            <a:extLst>
              <a:ext uri="{FF2B5EF4-FFF2-40B4-BE49-F238E27FC236}">
                <a16:creationId xmlns:a16="http://schemas.microsoft.com/office/drawing/2014/main" id="{BC689143-58CA-4E3F-8AA3-A63FE28E1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10188" y="2976563"/>
            <a:ext cx="12700" cy="1762125"/>
          </a:xfrm>
          <a:prstGeom prst="line">
            <a:avLst/>
          </a:prstGeom>
          <a:noFill/>
          <a:ln w="12700">
            <a:solidFill>
              <a:srgbClr val="E30E03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87" name="Line 15">
            <a:extLst>
              <a:ext uri="{FF2B5EF4-FFF2-40B4-BE49-F238E27FC236}">
                <a16:creationId xmlns:a16="http://schemas.microsoft.com/office/drawing/2014/main" id="{AA26F3D5-FAEC-4333-8578-9320AAD4FB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5288" y="2974975"/>
            <a:ext cx="12700" cy="1762125"/>
          </a:xfrm>
          <a:prstGeom prst="line">
            <a:avLst/>
          </a:prstGeom>
          <a:noFill/>
          <a:ln w="12700">
            <a:solidFill>
              <a:srgbClr val="E30E03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488" name="Rectangle 16">
            <a:extLst>
              <a:ext uri="{FF2B5EF4-FFF2-40B4-BE49-F238E27FC236}">
                <a16:creationId xmlns:a16="http://schemas.microsoft.com/office/drawing/2014/main" id="{17C696F2-2E0F-4EB8-A476-1FE893687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088" y="2900363"/>
            <a:ext cx="681037" cy="1946275"/>
          </a:xfrm>
          <a:prstGeom prst="rect">
            <a:avLst/>
          </a:prstGeom>
          <a:solidFill>
            <a:srgbClr val="CCFFCC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361489" name="Group 17">
            <a:extLst>
              <a:ext uri="{FF2B5EF4-FFF2-40B4-BE49-F238E27FC236}">
                <a16:creationId xmlns:a16="http://schemas.microsoft.com/office/drawing/2014/main" id="{4C16D38B-12CB-456B-A0F1-4617B7733CEB}"/>
              </a:ext>
            </a:extLst>
          </p:cNvPr>
          <p:cNvGrpSpPr>
            <a:grpSpLocks/>
          </p:cNvGrpSpPr>
          <p:nvPr/>
        </p:nvGrpSpPr>
        <p:grpSpPr bwMode="auto">
          <a:xfrm>
            <a:off x="4910138" y="3840163"/>
            <a:ext cx="130175" cy="120650"/>
            <a:chOff x="4175" y="3246"/>
            <a:chExt cx="82" cy="76"/>
          </a:xfrm>
        </p:grpSpPr>
        <p:sp>
          <p:nvSpPr>
            <p:cNvPr id="27689" name="Oval 18">
              <a:extLst>
                <a:ext uri="{FF2B5EF4-FFF2-40B4-BE49-F238E27FC236}">
                  <a16:creationId xmlns:a16="http://schemas.microsoft.com/office/drawing/2014/main" id="{A56C91CD-18AE-4EA2-BFB0-09A0DAAAD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246"/>
              <a:ext cx="82" cy="76"/>
            </a:xfrm>
            <a:prstGeom prst="ellipse">
              <a:avLst/>
            </a:prstGeom>
            <a:noFill/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1F39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7690" name="Oval 19">
              <a:extLst>
                <a:ext uri="{FF2B5EF4-FFF2-40B4-BE49-F238E27FC236}">
                  <a16:creationId xmlns:a16="http://schemas.microsoft.com/office/drawing/2014/main" id="{FDFBE542-DD47-4AB9-A372-8CECBBFE3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3266"/>
              <a:ext cx="41" cy="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361492" name="Group 20">
            <a:extLst>
              <a:ext uri="{FF2B5EF4-FFF2-40B4-BE49-F238E27FC236}">
                <a16:creationId xmlns:a16="http://schemas.microsoft.com/office/drawing/2014/main" id="{E10323BC-AF34-45CE-BA63-DEF3D2EF16FA}"/>
              </a:ext>
            </a:extLst>
          </p:cNvPr>
          <p:cNvGrpSpPr>
            <a:grpSpLocks/>
          </p:cNvGrpSpPr>
          <p:nvPr/>
        </p:nvGrpSpPr>
        <p:grpSpPr bwMode="auto">
          <a:xfrm>
            <a:off x="5078413" y="3841750"/>
            <a:ext cx="130175" cy="120650"/>
            <a:chOff x="4175" y="3246"/>
            <a:chExt cx="82" cy="76"/>
          </a:xfrm>
        </p:grpSpPr>
        <p:sp>
          <p:nvSpPr>
            <p:cNvPr id="27687" name="Oval 21">
              <a:extLst>
                <a:ext uri="{FF2B5EF4-FFF2-40B4-BE49-F238E27FC236}">
                  <a16:creationId xmlns:a16="http://schemas.microsoft.com/office/drawing/2014/main" id="{961A1266-1932-4BC9-87DC-0C94CA330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246"/>
              <a:ext cx="82" cy="76"/>
            </a:xfrm>
            <a:prstGeom prst="ellipse">
              <a:avLst/>
            </a:prstGeom>
            <a:noFill/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1F39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7688" name="Oval 22">
              <a:extLst>
                <a:ext uri="{FF2B5EF4-FFF2-40B4-BE49-F238E27FC236}">
                  <a16:creationId xmlns:a16="http://schemas.microsoft.com/office/drawing/2014/main" id="{44BCCE83-E1D0-492F-8454-EE6241930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3266"/>
              <a:ext cx="41" cy="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361495" name="Group 23">
            <a:extLst>
              <a:ext uri="{FF2B5EF4-FFF2-40B4-BE49-F238E27FC236}">
                <a16:creationId xmlns:a16="http://schemas.microsoft.com/office/drawing/2014/main" id="{1DEE33B9-3846-4939-BB6C-96211B863D6F}"/>
              </a:ext>
            </a:extLst>
          </p:cNvPr>
          <p:cNvGrpSpPr>
            <a:grpSpLocks/>
          </p:cNvGrpSpPr>
          <p:nvPr/>
        </p:nvGrpSpPr>
        <p:grpSpPr bwMode="auto">
          <a:xfrm>
            <a:off x="5246688" y="3843338"/>
            <a:ext cx="130175" cy="120650"/>
            <a:chOff x="4175" y="3246"/>
            <a:chExt cx="82" cy="76"/>
          </a:xfrm>
        </p:grpSpPr>
        <p:sp>
          <p:nvSpPr>
            <p:cNvPr id="27685" name="Oval 24">
              <a:extLst>
                <a:ext uri="{FF2B5EF4-FFF2-40B4-BE49-F238E27FC236}">
                  <a16:creationId xmlns:a16="http://schemas.microsoft.com/office/drawing/2014/main" id="{3B2EB7AE-E615-455F-B0C4-38F60DC07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246"/>
              <a:ext cx="82" cy="76"/>
            </a:xfrm>
            <a:prstGeom prst="ellipse">
              <a:avLst/>
            </a:prstGeom>
            <a:noFill/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1F39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7686" name="Oval 25">
              <a:extLst>
                <a:ext uri="{FF2B5EF4-FFF2-40B4-BE49-F238E27FC236}">
                  <a16:creationId xmlns:a16="http://schemas.microsoft.com/office/drawing/2014/main" id="{F69659E0-62FF-4CB7-BBB9-97F44CA8A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3266"/>
              <a:ext cx="41" cy="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361498" name="Group 26">
            <a:extLst>
              <a:ext uri="{FF2B5EF4-FFF2-40B4-BE49-F238E27FC236}">
                <a16:creationId xmlns:a16="http://schemas.microsoft.com/office/drawing/2014/main" id="{DFDB2449-AA2E-4199-BE12-1ED51A061796}"/>
              </a:ext>
            </a:extLst>
          </p:cNvPr>
          <p:cNvGrpSpPr>
            <a:grpSpLocks/>
          </p:cNvGrpSpPr>
          <p:nvPr/>
        </p:nvGrpSpPr>
        <p:grpSpPr bwMode="auto">
          <a:xfrm>
            <a:off x="5414963" y="3844925"/>
            <a:ext cx="130175" cy="120650"/>
            <a:chOff x="4175" y="3246"/>
            <a:chExt cx="82" cy="76"/>
          </a:xfrm>
        </p:grpSpPr>
        <p:sp>
          <p:nvSpPr>
            <p:cNvPr id="27683" name="Oval 27">
              <a:extLst>
                <a:ext uri="{FF2B5EF4-FFF2-40B4-BE49-F238E27FC236}">
                  <a16:creationId xmlns:a16="http://schemas.microsoft.com/office/drawing/2014/main" id="{DBEB3B91-E1E7-4CA8-98E3-75FE7A576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246"/>
              <a:ext cx="82" cy="76"/>
            </a:xfrm>
            <a:prstGeom prst="ellipse">
              <a:avLst/>
            </a:prstGeom>
            <a:noFill/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1F39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7684" name="Oval 28">
              <a:extLst>
                <a:ext uri="{FF2B5EF4-FFF2-40B4-BE49-F238E27FC236}">
                  <a16:creationId xmlns:a16="http://schemas.microsoft.com/office/drawing/2014/main" id="{46913641-4E20-45CA-AA7C-5288F63AE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3266"/>
              <a:ext cx="41" cy="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E30E0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361501" name="AutoShape 29">
            <a:extLst>
              <a:ext uri="{FF2B5EF4-FFF2-40B4-BE49-F238E27FC236}">
                <a16:creationId xmlns:a16="http://schemas.microsoft.com/office/drawing/2014/main" id="{8D749127-FF69-4D0A-800F-26D471B29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3040063"/>
            <a:ext cx="703262" cy="1343025"/>
          </a:xfrm>
          <a:prstGeom prst="moon">
            <a:avLst>
              <a:gd name="adj" fmla="val 50000"/>
            </a:avLst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61502" name="AutoShape 30">
            <a:extLst>
              <a:ext uri="{FF2B5EF4-FFF2-40B4-BE49-F238E27FC236}">
                <a16:creationId xmlns:a16="http://schemas.microsoft.com/office/drawing/2014/main" id="{EA8293F6-D7D8-4E70-BF79-B8F77DAD1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3013075"/>
            <a:ext cx="247650" cy="282575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3" name="AutoShape 31">
            <a:extLst>
              <a:ext uri="{FF2B5EF4-FFF2-40B4-BE49-F238E27FC236}">
                <a16:creationId xmlns:a16="http://schemas.microsoft.com/office/drawing/2014/main" id="{4BF9F2E6-E8E8-4C6C-AE50-7BBECB8FE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3" y="3859213"/>
            <a:ext cx="247650" cy="282575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4" name="AutoShape 32">
            <a:extLst>
              <a:ext uri="{FF2B5EF4-FFF2-40B4-BE49-F238E27FC236}">
                <a16:creationId xmlns:a16="http://schemas.microsoft.com/office/drawing/2014/main" id="{C605746F-FA43-49AF-9984-48ED5276C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0100" y="3052763"/>
            <a:ext cx="247650" cy="282575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5" name="AutoShape 33">
            <a:extLst>
              <a:ext uri="{FF2B5EF4-FFF2-40B4-BE49-F238E27FC236}">
                <a16:creationId xmlns:a16="http://schemas.microsoft.com/office/drawing/2014/main" id="{4D78698C-E340-4A06-B15E-A62624560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8813" y="4059238"/>
            <a:ext cx="247650" cy="282575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6" name="AutoShape 34">
            <a:extLst>
              <a:ext uri="{FF2B5EF4-FFF2-40B4-BE49-F238E27FC236}">
                <a16:creationId xmlns:a16="http://schemas.microsoft.com/office/drawing/2014/main" id="{3AFADBA7-2E94-4532-BC63-04366E7E4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813" y="4568825"/>
            <a:ext cx="139700" cy="166688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7" name="AutoShape 35">
            <a:extLst>
              <a:ext uri="{FF2B5EF4-FFF2-40B4-BE49-F238E27FC236}">
                <a16:creationId xmlns:a16="http://schemas.microsoft.com/office/drawing/2014/main" id="{C039E1EF-F359-440F-9EFD-9FB78630D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2775" y="2722563"/>
            <a:ext cx="139700" cy="166687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8" name="AutoShape 36">
            <a:extLst>
              <a:ext uri="{FF2B5EF4-FFF2-40B4-BE49-F238E27FC236}">
                <a16:creationId xmlns:a16="http://schemas.microsoft.com/office/drawing/2014/main" id="{9B050029-1D6A-4DF8-B1DE-B5EB3F1D9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0" y="3687763"/>
            <a:ext cx="139700" cy="166687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09" name="AutoShape 37">
            <a:extLst>
              <a:ext uri="{FF2B5EF4-FFF2-40B4-BE49-F238E27FC236}">
                <a16:creationId xmlns:a16="http://schemas.microsoft.com/office/drawing/2014/main" id="{65631DBC-284E-41A6-9BDE-28ABB75BB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188" y="2503488"/>
            <a:ext cx="139700" cy="166687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10" name="AutoShape 38">
            <a:extLst>
              <a:ext uri="{FF2B5EF4-FFF2-40B4-BE49-F238E27FC236}">
                <a16:creationId xmlns:a16="http://schemas.microsoft.com/office/drawing/2014/main" id="{3F54962B-5836-4F32-B3C4-EBE410764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975" y="4606925"/>
            <a:ext cx="139700" cy="166688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11" name="AutoShape 39">
            <a:extLst>
              <a:ext uri="{FF2B5EF4-FFF2-40B4-BE49-F238E27FC236}">
                <a16:creationId xmlns:a16="http://schemas.microsoft.com/office/drawing/2014/main" id="{D3DF3F23-AE31-49FB-8FA1-E98E12363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3088" y="4779963"/>
            <a:ext cx="139700" cy="166687"/>
          </a:xfrm>
          <a:prstGeom prst="star5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61512" name="Line 40">
            <a:extLst>
              <a:ext uri="{FF2B5EF4-FFF2-40B4-BE49-F238E27FC236}">
                <a16:creationId xmlns:a16="http://schemas.microsoft.com/office/drawing/2014/main" id="{D1361144-34B2-4DA1-AB94-142C72F26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4800" y="4394200"/>
            <a:ext cx="368300" cy="407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1513" name="Line 41">
            <a:extLst>
              <a:ext uri="{FF2B5EF4-FFF2-40B4-BE49-F238E27FC236}">
                <a16:creationId xmlns:a16="http://schemas.microsoft.com/office/drawing/2014/main" id="{C74C29B2-DFA0-48A3-B888-3F5B5969C9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175" y="4391025"/>
            <a:ext cx="368300" cy="4079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7682" name="Picture 42">
            <a:hlinkClick r:id="rId2"/>
            <a:extLst>
              <a:ext uri="{FF2B5EF4-FFF2-40B4-BE49-F238E27FC236}">
                <a16:creationId xmlns:a16="http://schemas.microsoft.com/office/drawing/2014/main" id="{926AE2B4-6292-4E18-B4F8-5FFF43FCB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238" y="6024563"/>
            <a:ext cx="908051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2852F17D-7B0E-404C-9057-5418F28211CE}"/>
              </a:ext>
            </a:extLst>
          </p:cNvPr>
          <p:cNvSpPr txBox="1"/>
          <p:nvPr/>
        </p:nvSpPr>
        <p:spPr>
          <a:xfrm>
            <a:off x="2662830" y="6226856"/>
            <a:ext cx="3228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u="sng" dirty="0">
                <a:solidFill>
                  <a:srgbClr val="FFC000"/>
                </a:solidFill>
                <a:effectLst/>
                <a:latin typeface="Carlito"/>
              </a:rPr>
              <a:t>ngsir.netfirms.com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169FD58D-CE4C-4BD9-8998-45ABD88E979F}"/>
              </a:ext>
            </a:extLst>
          </p:cNvPr>
          <p:cNvSpPr txBox="1"/>
          <p:nvPr/>
        </p:nvSpPr>
        <p:spPr>
          <a:xfrm>
            <a:off x="831686" y="6238579"/>
            <a:ext cx="3228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rlito"/>
              </a:rPr>
              <a:t>Web project: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0.68559 0.0020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71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61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61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1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61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61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61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1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87" dur="2000" fill="hold"/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0"/>
                                        <p:tgtEl>
                                          <p:spTgt spid="3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3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 nodeType="clickPar">
                      <p:stCondLst>
                        <p:cond delay="indefinite"/>
                      </p:stCondLst>
                      <p:childTnLst>
                        <p:par>
                          <p:cTn id="3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8" dur="500"/>
                                        <p:tgtEl>
                                          <p:spTgt spid="3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1" dur="500"/>
                                        <p:tgtEl>
                                          <p:spTgt spid="3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36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3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3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 nodeType="clickPar">
                      <p:stCondLst>
                        <p:cond delay="indefinite"/>
                      </p:stCondLst>
                      <p:childTnLst>
                        <p:par>
                          <p:cTn id="3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56" dur="2000" fill="hold"/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0.00208 L 0.29983 -3.7037E-6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361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93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60" dur="2000" fill="hold"/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62" dur="2000" fill="hold"/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64" dur="2000" fill="hold"/>
                                        <p:tgtEl>
                                          <p:spTgt spid="361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66" dur="2000" fill="hold"/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46 L 0.33107 0.00046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361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4000"/>
                            </p:stCondLst>
                            <p:childTnLst>
                              <p:par>
                                <p:cTn id="3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4500"/>
                            </p:stCondLst>
                            <p:childTnLst>
                              <p:par>
                                <p:cTn id="3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82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>
            <a:extLst>
              <a:ext uri="{FF2B5EF4-FFF2-40B4-BE49-F238E27FC236}">
                <a16:creationId xmlns:a16="http://schemas.microsoft.com/office/drawing/2014/main" id="{059A1361-78D2-429C-BE15-B605E56CC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Optical activity</a:t>
            </a:r>
          </a:p>
        </p:txBody>
      </p:sp>
      <p:sp>
        <p:nvSpPr>
          <p:cNvPr id="363524" name="Text Box 4">
            <a:extLst>
              <a:ext uri="{FF2B5EF4-FFF2-40B4-BE49-F238E27FC236}">
                <a16:creationId xmlns:a16="http://schemas.microsoft.com/office/drawing/2014/main" id="{36A210F9-54E8-46E6-9B0C-A969FB983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71675"/>
            <a:ext cx="7418388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/>
              <a:t>ability of some crystals to </a:t>
            </a:r>
            <a:r>
              <a:rPr lang="en-US" altLang="it-IT" dirty="0">
                <a:solidFill>
                  <a:srgbClr val="FFFF00"/>
                </a:solidFill>
              </a:rPr>
              <a:t>rotate</a:t>
            </a:r>
            <a:r>
              <a:rPr lang="en-US" altLang="it-IT" dirty="0"/>
              <a:t> the wave </a:t>
            </a:r>
          </a:p>
          <a:p>
            <a:pPr eaLnBrk="1" hangingPunct="1"/>
            <a:r>
              <a:rPr lang="en-US" altLang="it-IT" dirty="0"/>
              <a:t>polarization plane</a:t>
            </a:r>
            <a:r>
              <a:rPr lang="it-IT" altLang="it-IT" dirty="0"/>
              <a:t>       </a:t>
            </a:r>
          </a:p>
        </p:txBody>
      </p:sp>
      <p:sp>
        <p:nvSpPr>
          <p:cNvPr id="363525" name="Text Box 5">
            <a:extLst>
              <a:ext uri="{FF2B5EF4-FFF2-40B4-BE49-F238E27FC236}">
                <a16:creationId xmlns:a16="http://schemas.microsoft.com/office/drawing/2014/main" id="{5BF6F7DC-1B1C-455D-867B-1C029644D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4518882"/>
            <a:ext cx="82296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/>
              <a:t>possible in crystals that exhibit </a:t>
            </a:r>
          </a:p>
          <a:p>
            <a:pPr eaLnBrk="1" hangingPunct="1"/>
            <a:r>
              <a:rPr lang="en-US" altLang="it-IT" dirty="0">
                <a:solidFill>
                  <a:srgbClr val="66FF33"/>
                </a:solidFill>
              </a:rPr>
              <a:t>birefringence</a:t>
            </a:r>
            <a:endParaRPr lang="it-IT" altLang="it-IT" dirty="0">
              <a:solidFill>
                <a:srgbClr val="66FF33"/>
              </a:solidFill>
            </a:endParaRP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2236024C-3908-456B-885D-FBF745C055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97075" y="5486398"/>
            <a:ext cx="647908" cy="14600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" name="Line 9">
            <a:extLst>
              <a:ext uri="{FF2B5EF4-FFF2-40B4-BE49-F238E27FC236}">
                <a16:creationId xmlns:a16="http://schemas.microsoft.com/office/drawing/2014/main" id="{5D50C5FE-4179-4094-8F5A-EB737FB702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9073" y="4556435"/>
            <a:ext cx="6350" cy="949325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4228BB-51C3-4B9D-B596-DCE7394891B7}"/>
              </a:ext>
            </a:extLst>
          </p:cNvPr>
          <p:cNvSpPr txBox="1"/>
          <p:nvPr/>
        </p:nvSpPr>
        <p:spPr>
          <a:xfrm>
            <a:off x="7674964" y="5276535"/>
            <a:ext cx="603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>
                <a:solidFill>
                  <a:srgbClr val="FFFF66"/>
                </a:solidFill>
              </a:rPr>
              <a:t>n</a:t>
            </a:r>
            <a:r>
              <a:rPr lang="it-IT" i="1" baseline="-25000" dirty="0" err="1">
                <a:solidFill>
                  <a:srgbClr val="FFFF66"/>
                </a:solidFill>
              </a:rPr>
              <a:t>x</a:t>
            </a:r>
            <a:r>
              <a:rPr lang="it-IT" i="1" baseline="-25000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090F130-6780-4175-9913-1B5A9DA9AB46}"/>
              </a:ext>
            </a:extLst>
          </p:cNvPr>
          <p:cNvSpPr txBox="1"/>
          <p:nvPr/>
        </p:nvSpPr>
        <p:spPr>
          <a:xfrm>
            <a:off x="7107836" y="4139781"/>
            <a:ext cx="603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>
                <a:solidFill>
                  <a:srgbClr val="FFFF66"/>
                </a:solidFill>
              </a:rPr>
              <a:t>n</a:t>
            </a:r>
            <a:r>
              <a:rPr lang="it-IT" i="1" baseline="-25000" dirty="0" err="1">
                <a:solidFill>
                  <a:srgbClr val="FFFF66"/>
                </a:solidFill>
              </a:rPr>
              <a:t>y</a:t>
            </a:r>
            <a:r>
              <a:rPr lang="it-IT" i="1" baseline="-25000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3" name="Freccia curva 2">
            <a:extLst>
              <a:ext uri="{FF2B5EF4-FFF2-40B4-BE49-F238E27FC236}">
                <a16:creationId xmlns:a16="http://schemas.microsoft.com/office/drawing/2014/main" id="{CC04F98E-AAA2-40ED-A8BE-1A7001815385}"/>
              </a:ext>
            </a:extLst>
          </p:cNvPr>
          <p:cNvSpPr/>
          <p:nvPr/>
        </p:nvSpPr>
        <p:spPr bwMode="auto">
          <a:xfrm rot="10800000" flipH="1">
            <a:off x="2038664" y="5576339"/>
            <a:ext cx="1169232" cy="1019331"/>
          </a:xfrm>
          <a:prstGeom prst="bentArrow">
            <a:avLst/>
          </a:prstGeom>
          <a:solidFill>
            <a:srgbClr val="66FF3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F008411-E41C-408A-BE0C-1B880DB672F0}"/>
              </a:ext>
            </a:extLst>
          </p:cNvPr>
          <p:cNvSpPr txBox="1"/>
          <p:nvPr/>
        </p:nvSpPr>
        <p:spPr>
          <a:xfrm>
            <a:off x="3447740" y="6019273"/>
            <a:ext cx="467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it-IT" dirty="0">
                <a:solidFill>
                  <a:srgbClr val="FFFF00"/>
                </a:solidFill>
              </a:rPr>
              <a:t>electro-optic effect</a:t>
            </a:r>
            <a:endParaRPr lang="it-IT" dirty="0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B6923232-3825-489D-A074-CFE47743A4A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983531" y="3905243"/>
            <a:ext cx="735233" cy="539750"/>
          </a:xfrm>
          <a:prstGeom prst="rightArrow">
            <a:avLst>
              <a:gd name="adj1" fmla="val 50000"/>
              <a:gd name="adj2" fmla="val 41691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2E34956-A4A9-4425-BF91-3AA1B2285F21}"/>
              </a:ext>
            </a:extLst>
          </p:cNvPr>
          <p:cNvSpPr txBox="1"/>
          <p:nvPr/>
        </p:nvSpPr>
        <p:spPr>
          <a:xfrm>
            <a:off x="2086133" y="3263581"/>
            <a:ext cx="467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it-IT" i="1" dirty="0">
                <a:solidFill>
                  <a:srgbClr val="FFFF00"/>
                </a:solidFill>
              </a:rPr>
              <a:t>electric field E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3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3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3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3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8" grpId="0"/>
      <p:bldP spid="3" grpId="0" animBg="1"/>
      <p:bldP spid="11" grpId="0"/>
      <p:bldP spid="12" grpId="0" animBg="1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677" name="Group 133">
            <a:extLst>
              <a:ext uri="{FF2B5EF4-FFF2-40B4-BE49-F238E27FC236}">
                <a16:creationId xmlns:a16="http://schemas.microsoft.com/office/drawing/2014/main" id="{C6EF42EE-A0F1-416D-A8D1-BFDDDCCEEB1E}"/>
              </a:ext>
            </a:extLst>
          </p:cNvPr>
          <p:cNvGrpSpPr>
            <a:grpSpLocks/>
          </p:cNvGrpSpPr>
          <p:nvPr/>
        </p:nvGrpSpPr>
        <p:grpSpPr bwMode="auto">
          <a:xfrm>
            <a:off x="4492625" y="3160713"/>
            <a:ext cx="388938" cy="1722437"/>
            <a:chOff x="2830" y="1991"/>
            <a:chExt cx="245" cy="1085"/>
          </a:xfrm>
        </p:grpSpPr>
        <p:sp>
          <p:nvSpPr>
            <p:cNvPr id="29712" name="Line 7">
              <a:extLst>
                <a:ext uri="{FF2B5EF4-FFF2-40B4-BE49-F238E27FC236}">
                  <a16:creationId xmlns:a16="http://schemas.microsoft.com/office/drawing/2014/main" id="{015A1EA4-2D3A-49AE-9CDE-2B1F967341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42" y="2017"/>
              <a:ext cx="213" cy="822"/>
            </a:xfrm>
            <a:prstGeom prst="line">
              <a:avLst/>
            </a:prstGeom>
            <a:noFill/>
            <a:ln w="25400">
              <a:solidFill>
                <a:srgbClr val="E30E03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713" name="Line 8">
              <a:extLst>
                <a:ext uri="{FF2B5EF4-FFF2-40B4-BE49-F238E27FC236}">
                  <a16:creationId xmlns:a16="http://schemas.microsoft.com/office/drawing/2014/main" id="{CD64000C-97AE-4621-BC2D-CD4F8DAC955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062" y="1991"/>
              <a:ext cx="4" cy="10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29714" name="Group 131">
              <a:extLst>
                <a:ext uri="{FF2B5EF4-FFF2-40B4-BE49-F238E27FC236}">
                  <a16:creationId xmlns:a16="http://schemas.microsoft.com/office/drawing/2014/main" id="{B6E55167-CDC5-4E12-978F-F45C6D537A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0" y="2008"/>
              <a:ext cx="245" cy="1068"/>
              <a:chOff x="867" y="2962"/>
              <a:chExt cx="254" cy="1051"/>
            </a:xfrm>
          </p:grpSpPr>
          <p:sp>
            <p:nvSpPr>
              <p:cNvPr id="29715" name="Line 5">
                <a:extLst>
                  <a:ext uri="{FF2B5EF4-FFF2-40B4-BE49-F238E27FC236}">
                    <a16:creationId xmlns:a16="http://schemas.microsoft.com/office/drawing/2014/main" id="{DCC3E0F0-8AA4-40D4-B903-286E89921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70" y="3210"/>
                <a:ext cx="4" cy="59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716" name="Line 6">
                <a:extLst>
                  <a:ext uri="{FF2B5EF4-FFF2-40B4-BE49-F238E27FC236}">
                    <a16:creationId xmlns:a16="http://schemas.microsoft.com/office/drawing/2014/main" id="{3D916745-83CC-46E9-859B-BA0AE3843A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871" y="3797"/>
                <a:ext cx="250" cy="2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717" name="Line 9">
                <a:extLst>
                  <a:ext uri="{FF2B5EF4-FFF2-40B4-BE49-F238E27FC236}">
                    <a16:creationId xmlns:a16="http://schemas.microsoft.com/office/drawing/2014/main" id="{56D42203-020F-4D6C-9D01-0D6052EFA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873" y="2962"/>
                <a:ext cx="232" cy="2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718" name="Line 129">
                <a:extLst>
                  <a:ext uri="{FF2B5EF4-FFF2-40B4-BE49-F238E27FC236}">
                    <a16:creationId xmlns:a16="http://schemas.microsoft.com/office/drawing/2014/main" id="{6C210014-AE61-4763-8DBF-BF8DE9A35A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7" y="3645"/>
                <a:ext cx="110" cy="10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9719" name="Line 130">
                <a:extLst>
                  <a:ext uri="{FF2B5EF4-FFF2-40B4-BE49-F238E27FC236}">
                    <a16:creationId xmlns:a16="http://schemas.microsoft.com/office/drawing/2014/main" id="{F48C5CEB-6584-4A2A-9207-87E767E5F1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743"/>
                <a:ext cx="0" cy="14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it-IT"/>
              </a:p>
            </p:txBody>
          </p:sp>
        </p:grpSp>
      </p:grpSp>
      <p:sp>
        <p:nvSpPr>
          <p:cNvPr id="364546" name="Rectangle 2">
            <a:extLst>
              <a:ext uri="{FF2B5EF4-FFF2-40B4-BE49-F238E27FC236}">
                <a16:creationId xmlns:a16="http://schemas.microsoft.com/office/drawing/2014/main" id="{EF261751-EE66-45DA-AA54-0AF3D7355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Light </a:t>
            </a:r>
            <a:r>
              <a:rPr lang="it-IT" altLang="it-IT" dirty="0" err="1"/>
              <a:t>modulation</a:t>
            </a:r>
            <a:endParaRPr lang="it-IT" altLang="it-IT" dirty="0"/>
          </a:p>
        </p:txBody>
      </p:sp>
      <p:grpSp>
        <p:nvGrpSpPr>
          <p:cNvPr id="364554" name="Group 10">
            <a:extLst>
              <a:ext uri="{FF2B5EF4-FFF2-40B4-BE49-F238E27FC236}">
                <a16:creationId xmlns:a16="http://schemas.microsoft.com/office/drawing/2014/main" id="{FCDBAC46-F7B9-4C89-8A4B-0F037FC78211}"/>
              </a:ext>
            </a:extLst>
          </p:cNvPr>
          <p:cNvGrpSpPr>
            <a:grpSpLocks/>
          </p:cNvGrpSpPr>
          <p:nvPr/>
        </p:nvGrpSpPr>
        <p:grpSpPr bwMode="auto">
          <a:xfrm>
            <a:off x="2344738" y="3571875"/>
            <a:ext cx="369887" cy="1362075"/>
            <a:chOff x="1039" y="2410"/>
            <a:chExt cx="233" cy="858"/>
          </a:xfrm>
        </p:grpSpPr>
        <p:sp>
          <p:nvSpPr>
            <p:cNvPr id="29709" name="Line 11">
              <a:extLst>
                <a:ext uri="{FF2B5EF4-FFF2-40B4-BE49-F238E27FC236}">
                  <a16:creationId xmlns:a16="http://schemas.microsoft.com/office/drawing/2014/main" id="{2B0E0E26-8A9F-44D5-85E4-47B13E980B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9" y="2410"/>
              <a:ext cx="4" cy="598"/>
            </a:xfrm>
            <a:prstGeom prst="line">
              <a:avLst/>
            </a:prstGeom>
            <a:noFill/>
            <a:ln w="25400">
              <a:solidFill>
                <a:srgbClr val="E30E03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710" name="Line 12">
              <a:extLst>
                <a:ext uri="{FF2B5EF4-FFF2-40B4-BE49-F238E27FC236}">
                  <a16:creationId xmlns:a16="http://schemas.microsoft.com/office/drawing/2014/main" id="{13B5D397-5141-4397-9A3A-E95060B91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" y="3011"/>
              <a:ext cx="232" cy="2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711" name="Freeform 13">
              <a:extLst>
                <a:ext uri="{FF2B5EF4-FFF2-40B4-BE49-F238E27FC236}">
                  <a16:creationId xmlns:a16="http://schemas.microsoft.com/office/drawing/2014/main" id="{5F494C13-BBC6-461E-A418-ACA01D172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2899"/>
              <a:ext cx="101" cy="210"/>
            </a:xfrm>
            <a:custGeom>
              <a:avLst/>
              <a:gdLst>
                <a:gd name="T0" fmla="*/ 0 w 101"/>
                <a:gd name="T1" fmla="*/ 0 h 210"/>
                <a:gd name="T2" fmla="*/ 101 w 101"/>
                <a:gd name="T3" fmla="*/ 91 h 210"/>
                <a:gd name="T4" fmla="*/ 101 w 101"/>
                <a:gd name="T5" fmla="*/ 210 h 2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1" h="210">
                  <a:moveTo>
                    <a:pt x="0" y="0"/>
                  </a:moveTo>
                  <a:lnTo>
                    <a:pt x="101" y="91"/>
                  </a:lnTo>
                  <a:lnTo>
                    <a:pt x="101" y="21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4630" name="Freeform 86">
            <a:extLst>
              <a:ext uri="{FF2B5EF4-FFF2-40B4-BE49-F238E27FC236}">
                <a16:creationId xmlns:a16="http://schemas.microsoft.com/office/drawing/2014/main" id="{9259DC88-7083-4CC6-AC76-C0032E23E7C5}"/>
              </a:ext>
            </a:extLst>
          </p:cNvPr>
          <p:cNvSpPr>
            <a:spLocks/>
          </p:cNvSpPr>
          <p:nvPr/>
        </p:nvSpPr>
        <p:spPr bwMode="auto">
          <a:xfrm>
            <a:off x="4140200" y="2919413"/>
            <a:ext cx="1044575" cy="2286000"/>
          </a:xfrm>
          <a:custGeom>
            <a:avLst/>
            <a:gdLst>
              <a:gd name="T0" fmla="*/ 0 w 388"/>
              <a:gd name="T1" fmla="*/ 0 h 1440"/>
              <a:gd name="T2" fmla="*/ 0 w 388"/>
              <a:gd name="T3" fmla="*/ 2286000 h 1440"/>
              <a:gd name="T4" fmla="*/ 1044575 w 388"/>
              <a:gd name="T5" fmla="*/ 2286000 h 1440"/>
              <a:gd name="T6" fmla="*/ 1044575 w 388"/>
              <a:gd name="T7" fmla="*/ 6350 h 14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8" h="1440">
                <a:moveTo>
                  <a:pt x="0" y="0"/>
                </a:moveTo>
                <a:lnTo>
                  <a:pt x="0" y="1440"/>
                </a:lnTo>
                <a:lnTo>
                  <a:pt x="388" y="1440"/>
                </a:lnTo>
                <a:lnTo>
                  <a:pt x="388" y="4"/>
                </a:lnTo>
              </a:path>
            </a:pathLst>
          </a:cu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64678" name="Picture 134">
            <a:extLst>
              <a:ext uri="{FF2B5EF4-FFF2-40B4-BE49-F238E27FC236}">
                <a16:creationId xmlns:a16="http://schemas.microsoft.com/office/drawing/2014/main" id="{5B57F4EF-5DF5-40C6-94AB-9DAB2E1B2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863850"/>
            <a:ext cx="8618538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79" name="Picture 135">
            <a:extLst>
              <a:ext uri="{FF2B5EF4-FFF2-40B4-BE49-F238E27FC236}">
                <a16:creationId xmlns:a16="http://schemas.microsoft.com/office/drawing/2014/main" id="{1484A8D7-1E87-4EB2-8295-656DD8A56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1982788"/>
            <a:ext cx="6978650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80" name="Picture 136">
            <a:extLst>
              <a:ext uri="{FF2B5EF4-FFF2-40B4-BE49-F238E27FC236}">
                <a16:creationId xmlns:a16="http://schemas.microsoft.com/office/drawing/2014/main" id="{6C2F6E85-16C0-41BB-BAA7-ECFA354FC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5483225"/>
            <a:ext cx="15462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81" name="Picture 137">
            <a:extLst>
              <a:ext uri="{FF2B5EF4-FFF2-40B4-BE49-F238E27FC236}">
                <a16:creationId xmlns:a16="http://schemas.microsoft.com/office/drawing/2014/main" id="{937FE948-D8DC-4833-9706-67F0E8EC7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6070600"/>
            <a:ext cx="15240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82" name="Picture 138">
            <a:extLst>
              <a:ext uri="{FF2B5EF4-FFF2-40B4-BE49-F238E27FC236}">
                <a16:creationId xmlns:a16="http://schemas.microsoft.com/office/drawing/2014/main" id="{3B06573D-0968-4BA7-BB67-F1A79064B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5456238"/>
            <a:ext cx="1862138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83" name="Picture 139">
            <a:extLst>
              <a:ext uri="{FF2B5EF4-FFF2-40B4-BE49-F238E27FC236}">
                <a16:creationId xmlns:a16="http://schemas.microsoft.com/office/drawing/2014/main" id="{60BE1525-6563-4E66-A10A-16E9FDC1E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6078538"/>
            <a:ext cx="16097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684" name="Picture 140">
            <a:extLst>
              <a:ext uri="{FF2B5EF4-FFF2-40B4-BE49-F238E27FC236}">
                <a16:creationId xmlns:a16="http://schemas.microsoft.com/office/drawing/2014/main" id="{21E3AA51-2717-457F-95C0-68CEDDF7A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5430838"/>
            <a:ext cx="220345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9" dur="2000" fill="hold"/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" dur="2000" fill="hold"/>
                                        <p:tgtEl>
                                          <p:spTgt spid="3646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64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64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64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64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4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4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7086E-6 L -0.00296 -0.08649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364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43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4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4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81" dur="1000" fill="hold"/>
                                        <p:tgtEl>
                                          <p:spTgt spid="364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83" dur="1000" fill="hold"/>
                                        <p:tgtEl>
                                          <p:spTgt spid="364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85" dur="1000" fill="hold"/>
                                        <p:tgtEl>
                                          <p:spTgt spid="364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87" dur="1000" fill="hold"/>
                                        <p:tgtEl>
                                          <p:spTgt spid="364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4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6" name="Picture 4">
            <a:extLst>
              <a:ext uri="{FF2B5EF4-FFF2-40B4-BE49-F238E27FC236}">
                <a16:creationId xmlns:a16="http://schemas.microsoft.com/office/drawing/2014/main" id="{BE091611-B14B-4284-99F9-3814ADFEA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2363788"/>
            <a:ext cx="8464550" cy="236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6597" name="Rectangle 5">
            <a:extLst>
              <a:ext uri="{FF2B5EF4-FFF2-40B4-BE49-F238E27FC236}">
                <a16:creationId xmlns:a16="http://schemas.microsoft.com/office/drawing/2014/main" id="{836D4028-C8E6-4CBA-BD24-EF5BBF1475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 dirty="0"/>
              <a:t>Light </a:t>
            </a:r>
            <a:r>
              <a:rPr lang="it-IT" altLang="it-IT" sz="4000" dirty="0" err="1"/>
              <a:t>modulation</a:t>
            </a:r>
            <a:r>
              <a:rPr lang="it-IT" altLang="it-IT" sz="4000" dirty="0"/>
              <a:t>: </a:t>
            </a:r>
            <a:br>
              <a:rPr lang="it-IT" altLang="it-IT" sz="4000" dirty="0"/>
            </a:br>
            <a:r>
              <a:rPr lang="it-IT" altLang="it-IT" sz="4000" dirty="0" err="1"/>
              <a:t>amplitude</a:t>
            </a:r>
            <a:r>
              <a:rPr lang="it-IT" altLang="it-IT" sz="4000" dirty="0"/>
              <a:t> </a:t>
            </a:r>
            <a:r>
              <a:rPr lang="it-IT" altLang="it-IT" sz="4000" dirty="0" err="1"/>
              <a:t>modulation</a:t>
            </a:r>
            <a:endParaRPr lang="it-IT" altLang="it-IT" sz="4000" dirty="0"/>
          </a:p>
        </p:txBody>
      </p:sp>
      <p:grpSp>
        <p:nvGrpSpPr>
          <p:cNvPr id="366600" name="Group 8">
            <a:extLst>
              <a:ext uri="{FF2B5EF4-FFF2-40B4-BE49-F238E27FC236}">
                <a16:creationId xmlns:a16="http://schemas.microsoft.com/office/drawing/2014/main" id="{89B9FF25-9670-409D-8B98-A6E236FCE171}"/>
              </a:ext>
            </a:extLst>
          </p:cNvPr>
          <p:cNvGrpSpPr>
            <a:grpSpLocks/>
          </p:cNvGrpSpPr>
          <p:nvPr/>
        </p:nvGrpSpPr>
        <p:grpSpPr bwMode="auto">
          <a:xfrm>
            <a:off x="6024563" y="2428875"/>
            <a:ext cx="2133600" cy="1524000"/>
            <a:chOff x="3795" y="1530"/>
            <a:chExt cx="1344" cy="960"/>
          </a:xfrm>
        </p:grpSpPr>
        <p:sp>
          <p:nvSpPr>
            <p:cNvPr id="30728" name="Freeform 6">
              <a:extLst>
                <a:ext uri="{FF2B5EF4-FFF2-40B4-BE49-F238E27FC236}">
                  <a16:creationId xmlns:a16="http://schemas.microsoft.com/office/drawing/2014/main" id="{006EE1A3-71AD-4B47-BFC6-65FA85B05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" y="1530"/>
              <a:ext cx="1344" cy="960"/>
            </a:xfrm>
            <a:custGeom>
              <a:avLst/>
              <a:gdLst>
                <a:gd name="T0" fmla="*/ 1344 w 1344"/>
                <a:gd name="T1" fmla="*/ 0 h 960"/>
                <a:gd name="T2" fmla="*/ 1335 w 1344"/>
                <a:gd name="T3" fmla="*/ 315 h 960"/>
                <a:gd name="T4" fmla="*/ 450 w 1344"/>
                <a:gd name="T5" fmla="*/ 369 h 960"/>
                <a:gd name="T6" fmla="*/ 432 w 1344"/>
                <a:gd name="T7" fmla="*/ 528 h 960"/>
                <a:gd name="T8" fmla="*/ 516 w 1344"/>
                <a:gd name="T9" fmla="*/ 762 h 960"/>
                <a:gd name="T10" fmla="*/ 162 w 1344"/>
                <a:gd name="T11" fmla="*/ 960 h 960"/>
                <a:gd name="T12" fmla="*/ 0 w 1344"/>
                <a:gd name="T13" fmla="*/ 582 h 960"/>
                <a:gd name="T14" fmla="*/ 291 w 1344"/>
                <a:gd name="T15" fmla="*/ 411 h 960"/>
                <a:gd name="T16" fmla="*/ 294 w 1344"/>
                <a:gd name="T17" fmla="*/ 312 h 960"/>
                <a:gd name="T18" fmla="*/ 150 w 1344"/>
                <a:gd name="T19" fmla="*/ 312 h 960"/>
                <a:gd name="T20" fmla="*/ 159 w 1344"/>
                <a:gd name="T21" fmla="*/ 0 h 960"/>
                <a:gd name="T22" fmla="*/ 1344 w 1344"/>
                <a:gd name="T23" fmla="*/ 0 h 9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4" h="960">
                  <a:moveTo>
                    <a:pt x="1344" y="0"/>
                  </a:moveTo>
                  <a:lnTo>
                    <a:pt x="1335" y="315"/>
                  </a:lnTo>
                  <a:lnTo>
                    <a:pt x="450" y="369"/>
                  </a:lnTo>
                  <a:lnTo>
                    <a:pt x="432" y="528"/>
                  </a:lnTo>
                  <a:lnTo>
                    <a:pt x="516" y="762"/>
                  </a:lnTo>
                  <a:lnTo>
                    <a:pt x="162" y="960"/>
                  </a:lnTo>
                  <a:lnTo>
                    <a:pt x="0" y="582"/>
                  </a:lnTo>
                  <a:lnTo>
                    <a:pt x="291" y="411"/>
                  </a:lnTo>
                  <a:lnTo>
                    <a:pt x="294" y="312"/>
                  </a:lnTo>
                  <a:lnTo>
                    <a:pt x="150" y="312"/>
                  </a:lnTo>
                  <a:lnTo>
                    <a:pt x="159" y="0"/>
                  </a:lnTo>
                  <a:lnTo>
                    <a:pt x="134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30729" name="Line 7">
              <a:extLst>
                <a:ext uri="{FF2B5EF4-FFF2-40B4-BE49-F238E27FC236}">
                  <a16:creationId xmlns:a16="http://schemas.microsoft.com/office/drawing/2014/main" id="{76566534-44DD-4521-9029-DFD2B079EE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6" y="2211"/>
              <a:ext cx="471" cy="6"/>
            </a:xfrm>
            <a:prstGeom prst="line">
              <a:avLst/>
            </a:prstGeom>
            <a:noFill/>
            <a:ln w="2159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366601" name="Line 9">
            <a:extLst>
              <a:ext uri="{FF2B5EF4-FFF2-40B4-BE49-F238E27FC236}">
                <a16:creationId xmlns:a16="http://schemas.microsoft.com/office/drawing/2014/main" id="{97D36828-7B01-4FFE-B41D-CF89A43B5D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06600" y="2019300"/>
            <a:ext cx="5103813" cy="338455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6602" name="Line 10">
            <a:extLst>
              <a:ext uri="{FF2B5EF4-FFF2-40B4-BE49-F238E27FC236}">
                <a16:creationId xmlns:a16="http://schemas.microsoft.com/office/drawing/2014/main" id="{982B4925-B2B5-4936-88D2-2542E0960C1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93900" y="2035175"/>
            <a:ext cx="5103813" cy="338455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6603" name="Text Box 11">
            <a:extLst>
              <a:ext uri="{FF2B5EF4-FFF2-40B4-BE49-F238E27FC236}">
                <a16:creationId xmlns:a16="http://schemas.microsoft.com/office/drawing/2014/main" id="{19952F1F-8FD6-45C6-8A53-41C9A67FE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563" y="26527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>
                <a:solidFill>
                  <a:srgbClr val="FF3300"/>
                </a:solidFill>
              </a:rPr>
              <a:t>= </a:t>
            </a:r>
            <a:r>
              <a:rPr lang="it-IT" altLang="it-IT" sz="1800" i="1">
                <a:solidFill>
                  <a:srgbClr val="FF3300"/>
                </a:solidFill>
              </a:rPr>
              <a:t>f</a:t>
            </a:r>
            <a:r>
              <a:rPr lang="it-IT" altLang="it-IT" sz="1800">
                <a:solidFill>
                  <a:srgbClr val="FF3300"/>
                </a:solidFill>
              </a:rPr>
              <a:t>(</a:t>
            </a:r>
            <a:r>
              <a:rPr lang="it-IT" altLang="it-IT" sz="1800" i="1">
                <a:solidFill>
                  <a:srgbClr val="FF3300"/>
                </a:solidFill>
              </a:rPr>
              <a:t>t</a:t>
            </a:r>
            <a:r>
              <a:rPr lang="it-IT" altLang="it-IT" sz="1800">
                <a:solidFill>
                  <a:srgbClr val="FF33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66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66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03" grpId="0"/>
    </p:bldLst>
  </p:timing>
</p:sld>
</file>

<file path=ppt/theme/theme1.xml><?xml version="1.0" encoding="utf-8"?>
<a:theme xmlns:a="http://schemas.openxmlformats.org/drawingml/2006/main" name="Punti digitali">
  <a:themeElements>
    <a:clrScheme name="">
      <a:dk1>
        <a:srgbClr val="00008A"/>
      </a:dk1>
      <a:lt1>
        <a:srgbClr val="FFFFFF"/>
      </a:lt1>
      <a:dk2>
        <a:srgbClr val="0000FF"/>
      </a:dk2>
      <a:lt2>
        <a:srgbClr val="FFFFFF"/>
      </a:lt2>
      <a:accent1>
        <a:srgbClr val="0099FF"/>
      </a:accent1>
      <a:accent2>
        <a:srgbClr val="00007A"/>
      </a:accent2>
      <a:accent3>
        <a:srgbClr val="AAAAFF"/>
      </a:accent3>
      <a:accent4>
        <a:srgbClr val="DADADA"/>
      </a:accent4>
      <a:accent5>
        <a:srgbClr val="AACAFF"/>
      </a:accent5>
      <a:accent6>
        <a:srgbClr val="00006E"/>
      </a:accent6>
      <a:hlink>
        <a:srgbClr val="EAEAEA"/>
      </a:hlink>
      <a:folHlink>
        <a:srgbClr val="FFCC00"/>
      </a:folHlink>
    </a:clrScheme>
    <a:fontScheme name="Punti digital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unti digitali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0">
        <a:dk1>
          <a:srgbClr val="FF3300"/>
        </a:dk1>
        <a:lt1>
          <a:srgbClr val="66FFFF"/>
        </a:lt1>
        <a:dk2>
          <a:srgbClr val="FF33CC"/>
        </a:dk2>
        <a:lt2>
          <a:srgbClr val="5B5E52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1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2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3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C9CBC3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B6B8B0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4">
        <a:dk1>
          <a:srgbClr val="700000"/>
        </a:dk1>
        <a:lt1>
          <a:srgbClr val="FFFFFF"/>
        </a:lt1>
        <a:dk2>
          <a:srgbClr val="00FF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FF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15">
        <a:dk1>
          <a:srgbClr val="700000"/>
        </a:dk1>
        <a:lt1>
          <a:srgbClr val="FFFFFF"/>
        </a:lt1>
        <a:dk2>
          <a:srgbClr val="00CC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E2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16">
        <a:dk1>
          <a:srgbClr val="2F0868"/>
        </a:dk1>
        <a:lt1>
          <a:srgbClr val="FFFFFF"/>
        </a:lt1>
        <a:dk2>
          <a:srgbClr val="00CC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E2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0</TotalTime>
  <Words>340</Words>
  <Application>Microsoft Office PowerPoint</Application>
  <PresentationFormat>Presentazione su schermo (4:3)</PresentationFormat>
  <Paragraphs>108</Paragraphs>
  <Slides>22</Slides>
  <Notes>6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2" baseType="lpstr">
      <vt:lpstr>Arial</vt:lpstr>
      <vt:lpstr>Calibri</vt:lpstr>
      <vt:lpstr>Carlito</vt:lpstr>
      <vt:lpstr>Garamond</vt:lpstr>
      <vt:lpstr>Symbol</vt:lpstr>
      <vt:lpstr>Times New Roman</vt:lpstr>
      <vt:lpstr>Verdana</vt:lpstr>
      <vt:lpstr>Wingdings</vt:lpstr>
      <vt:lpstr>Punti digitali</vt:lpstr>
      <vt:lpstr>Documento</vt:lpstr>
      <vt:lpstr>Light: its nature and its properties</vt:lpstr>
      <vt:lpstr>Presentazione standard di PowerPoint</vt:lpstr>
      <vt:lpstr>Waves</vt:lpstr>
      <vt:lpstr>Frequency and wavelength</vt:lpstr>
      <vt:lpstr>Frequency and wavelength</vt:lpstr>
      <vt:lpstr>Light</vt:lpstr>
      <vt:lpstr>Light properties</vt:lpstr>
      <vt:lpstr>Refractive indices</vt:lpstr>
      <vt:lpstr>Why refraction?</vt:lpstr>
      <vt:lpstr>Interference: some pretty simple math...</vt:lpstr>
      <vt:lpstr>Presentazione standard di PowerPoint</vt:lpstr>
      <vt:lpstr>Photoelectric effect</vt:lpstr>
      <vt:lpstr>Photons</vt:lpstr>
      <vt:lpstr>Electromagnetic spectrum</vt:lpstr>
      <vt:lpstr>Dispersion</vt:lpstr>
      <vt:lpstr>Gratings</vt:lpstr>
      <vt:lpstr>Spectrometer</vt:lpstr>
      <vt:lpstr>Polarization of light</vt:lpstr>
      <vt:lpstr>Polarizers</vt:lpstr>
      <vt:lpstr>Optical activity</vt:lpstr>
      <vt:lpstr>Light modulation</vt:lpstr>
      <vt:lpstr>Light modulation:  amplitude modulation</vt:lpstr>
    </vt:vector>
  </TitlesOfParts>
  <Company>Università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133</cp:revision>
  <dcterms:created xsi:type="dcterms:W3CDTF">2013-09-17T16:53:06Z</dcterms:created>
  <dcterms:modified xsi:type="dcterms:W3CDTF">2021-10-04T19:20:05Z</dcterms:modified>
</cp:coreProperties>
</file>